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80" r:id="rId1"/>
  </p:sldMasterIdLst>
  <p:notesMasterIdLst>
    <p:notesMasterId r:id="rId18"/>
  </p:notesMasterIdLst>
  <p:sldIdLst>
    <p:sldId id="312" r:id="rId2"/>
    <p:sldId id="256" r:id="rId3"/>
    <p:sldId id="260" r:id="rId4"/>
    <p:sldId id="267" r:id="rId5"/>
    <p:sldId id="268" r:id="rId6"/>
    <p:sldId id="261" r:id="rId7"/>
    <p:sldId id="314" r:id="rId8"/>
    <p:sldId id="257" r:id="rId9"/>
    <p:sldId id="313" r:id="rId10"/>
    <p:sldId id="273" r:id="rId11"/>
    <p:sldId id="271" r:id="rId12"/>
    <p:sldId id="277" r:id="rId13"/>
    <p:sldId id="315" r:id="rId14"/>
    <p:sldId id="258" r:id="rId15"/>
    <p:sldId id="287" r:id="rId16"/>
    <p:sldId id="292" r:id="rId17"/>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04B48F44-C994-4BCA-B906-4E99259CD56D}">
  <a:tblStyle styleId="{04B48F44-C994-4BCA-B906-4E99259CD56D}"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p:scale>
          <a:sx n="107" d="100"/>
          <a:sy n="107" d="100"/>
        </p:scale>
        <p:origin x="-84" y="-588"/>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jpg>
</file>

<file path=ppt/media/image2.png>
</file>

<file path=ppt/media/image3.jpg>
</file>

<file path=ppt/media/image4.png>
</file>

<file path=ppt/media/image5.jpe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extLst>
      <p:ext uri="{BB962C8B-B14F-4D97-AF65-F5344CB8AC3E}">
        <p14:creationId xmlns:p14="http://schemas.microsoft.com/office/powerpoint/2010/main" val="848092749"/>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2"/>
        <p:cNvGrpSpPr/>
        <p:nvPr/>
      </p:nvGrpSpPr>
      <p:grpSpPr>
        <a:xfrm>
          <a:off x="0" y="0"/>
          <a:ext cx="0" cy="0"/>
          <a:chOff x="0" y="0"/>
          <a:chExt cx="0" cy="0"/>
        </a:xfrm>
      </p:grpSpPr>
      <p:sp>
        <p:nvSpPr>
          <p:cNvPr id="1723" name="Google Shape;1723;g8c1997cbfd_0_57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24" name="Google Shape;1724;g8c1997cbfd_0_57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4"/>
        <p:cNvGrpSpPr/>
        <p:nvPr/>
      </p:nvGrpSpPr>
      <p:grpSpPr>
        <a:xfrm>
          <a:off x="0" y="0"/>
          <a:ext cx="0" cy="0"/>
          <a:chOff x="0" y="0"/>
          <a:chExt cx="0" cy="0"/>
        </a:xfrm>
      </p:grpSpPr>
      <p:sp>
        <p:nvSpPr>
          <p:cNvPr id="1125" name="Google Shape;1125;g8c2221473c_0_37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6" name="Google Shape;1126;g8c2221473c_0_37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3"/>
        <p:cNvGrpSpPr/>
        <p:nvPr/>
      </p:nvGrpSpPr>
      <p:grpSpPr>
        <a:xfrm>
          <a:off x="0" y="0"/>
          <a:ext cx="0" cy="0"/>
          <a:chOff x="0" y="0"/>
          <a:chExt cx="0" cy="0"/>
        </a:xfrm>
      </p:grpSpPr>
      <p:sp>
        <p:nvSpPr>
          <p:cNvPr id="244" name="Google Shape;244;g8c1997cbfd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5" name="Google Shape;245;g8c1997cbfd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98"/>
        <p:cNvGrpSpPr/>
        <p:nvPr/>
      </p:nvGrpSpPr>
      <p:grpSpPr>
        <a:xfrm>
          <a:off x="0" y="0"/>
          <a:ext cx="0" cy="0"/>
          <a:chOff x="0" y="0"/>
          <a:chExt cx="0" cy="0"/>
        </a:xfrm>
      </p:grpSpPr>
      <p:sp>
        <p:nvSpPr>
          <p:cNvPr id="2699" name="Google Shape;2699;g8c2221473c_0_3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00" name="Google Shape;2700;g8c2221473c_0_3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6"/>
        <p:cNvGrpSpPr/>
        <p:nvPr/>
      </p:nvGrpSpPr>
      <p:grpSpPr>
        <a:xfrm>
          <a:off x="0" y="0"/>
          <a:ext cx="0" cy="0"/>
          <a:chOff x="0" y="0"/>
          <a:chExt cx="0" cy="0"/>
        </a:xfrm>
      </p:grpSpPr>
      <p:sp>
        <p:nvSpPr>
          <p:cNvPr id="3157" name="Google Shape;3157;g8c1997cbfd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8" name="Google Shape;3158;g8c1997cbfd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8c1997cbfd_0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8c1997cbfd_0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3"/>
        <p:cNvGrpSpPr/>
        <p:nvPr/>
      </p:nvGrpSpPr>
      <p:grpSpPr>
        <a:xfrm>
          <a:off x="0" y="0"/>
          <a:ext cx="0" cy="0"/>
          <a:chOff x="0" y="0"/>
          <a:chExt cx="0" cy="0"/>
        </a:xfrm>
      </p:grpSpPr>
      <p:sp>
        <p:nvSpPr>
          <p:cNvPr id="774" name="Google Shape;774;g8c1997cbfd_0_1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5" name="Google Shape;775;g8c1997cbfd_0_1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8c1997cbfd_0_2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8c1997cbfd_0_2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8b8ed53e21_0_3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8b8ed53e21_0_3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8c1997cbfd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8c1997cbfd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0" name="Google Shape;17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4"/>
        <p:cNvGrpSpPr/>
        <p:nvPr/>
      </p:nvGrpSpPr>
      <p:grpSpPr>
        <a:xfrm>
          <a:off x="0" y="0"/>
          <a:ext cx="0" cy="0"/>
          <a:chOff x="0" y="0"/>
          <a:chExt cx="0" cy="0"/>
        </a:xfrm>
      </p:grpSpPr>
      <p:sp>
        <p:nvSpPr>
          <p:cNvPr id="1345" name="Google Shape;1345;g8b8ed53e21_0_2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6" name="Google Shape;1346;g8b8ed53e21_0_2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s://www.flaticon.com/" TargetMode="External"/><Relationship Id="rId2" Type="http://schemas.openxmlformats.org/officeDocument/2006/relationships/hyperlink" Target="https://slidesgo.com/" TargetMode="External"/><Relationship Id="rId1" Type="http://schemas.openxmlformats.org/officeDocument/2006/relationships/slideMaster" Target="../slideMasters/slideMaster1.xml"/><Relationship Id="rId4" Type="http://schemas.openxmlformats.org/officeDocument/2006/relationships/hyperlink" Target="https://www.freepik.com/"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1887750" y="948175"/>
            <a:ext cx="53685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2861875" y="3193650"/>
            <a:ext cx="34203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1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Four columns">
  <p:cSld name="CUSTOM_1">
    <p:spTree>
      <p:nvGrpSpPr>
        <p:cNvPr id="1" name="Shape 48"/>
        <p:cNvGrpSpPr/>
        <p:nvPr/>
      </p:nvGrpSpPr>
      <p:grpSpPr>
        <a:xfrm>
          <a:off x="0" y="0"/>
          <a:ext cx="0" cy="0"/>
          <a:chOff x="0" y="0"/>
          <a:chExt cx="0" cy="0"/>
        </a:xfrm>
      </p:grpSpPr>
      <p:sp>
        <p:nvSpPr>
          <p:cNvPr id="49" name="Google Shape;49;p15"/>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50" name="Google Shape;50;p15"/>
          <p:cNvSpPr txBox="1">
            <a:spLocks noGrp="1"/>
          </p:cNvSpPr>
          <p:nvPr>
            <p:ph type="title" idx="2" hasCustomPrompt="1"/>
          </p:nvPr>
        </p:nvSpPr>
        <p:spPr>
          <a:xfrm>
            <a:off x="13644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51" name="Google Shape;51;p15"/>
          <p:cNvSpPr txBox="1">
            <a:spLocks noGrp="1"/>
          </p:cNvSpPr>
          <p:nvPr>
            <p:ph type="title" idx="3" hasCustomPrompt="1"/>
          </p:nvPr>
        </p:nvSpPr>
        <p:spPr>
          <a:xfrm>
            <a:off x="31719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52" name="Google Shape;52;p15"/>
          <p:cNvSpPr txBox="1">
            <a:spLocks noGrp="1"/>
          </p:cNvSpPr>
          <p:nvPr>
            <p:ph type="title" idx="4" hasCustomPrompt="1"/>
          </p:nvPr>
        </p:nvSpPr>
        <p:spPr>
          <a:xfrm>
            <a:off x="49794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53" name="Google Shape;53;p15"/>
          <p:cNvSpPr txBox="1">
            <a:spLocks noGrp="1"/>
          </p:cNvSpPr>
          <p:nvPr>
            <p:ph type="title" idx="5" hasCustomPrompt="1"/>
          </p:nvPr>
        </p:nvSpPr>
        <p:spPr>
          <a:xfrm>
            <a:off x="6786950" y="2433700"/>
            <a:ext cx="992700" cy="498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54" name="Google Shape;54;p15"/>
          <p:cNvSpPr txBox="1">
            <a:spLocks noGrp="1"/>
          </p:cNvSpPr>
          <p:nvPr>
            <p:ph type="subTitle" idx="1"/>
          </p:nvPr>
        </p:nvSpPr>
        <p:spPr>
          <a:xfrm>
            <a:off x="1299875"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5" name="Google Shape;55;p15"/>
          <p:cNvSpPr txBox="1">
            <a:spLocks noGrp="1"/>
          </p:cNvSpPr>
          <p:nvPr>
            <p:ph type="subTitle" idx="6"/>
          </p:nvPr>
        </p:nvSpPr>
        <p:spPr>
          <a:xfrm>
            <a:off x="31073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6" name="Google Shape;56;p15"/>
          <p:cNvSpPr txBox="1">
            <a:spLocks noGrp="1"/>
          </p:cNvSpPr>
          <p:nvPr>
            <p:ph type="subTitle" idx="7"/>
          </p:nvPr>
        </p:nvSpPr>
        <p:spPr>
          <a:xfrm>
            <a:off x="49148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7" name="Google Shape;57;p15"/>
          <p:cNvSpPr txBox="1">
            <a:spLocks noGrp="1"/>
          </p:cNvSpPr>
          <p:nvPr>
            <p:ph type="subTitle" idx="8"/>
          </p:nvPr>
        </p:nvSpPr>
        <p:spPr>
          <a:xfrm>
            <a:off x="6722300" y="2886625"/>
            <a:ext cx="1122000" cy="475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sz="1800">
                <a:latin typeface="Oswald"/>
                <a:ea typeface="Oswald"/>
                <a:cs typeface="Oswald"/>
                <a:sym typeface="Oswald"/>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8" name="Google Shape;58;p15"/>
          <p:cNvSpPr txBox="1">
            <a:spLocks noGrp="1"/>
          </p:cNvSpPr>
          <p:nvPr>
            <p:ph type="subTitle" idx="9"/>
          </p:nvPr>
        </p:nvSpPr>
        <p:spPr>
          <a:xfrm>
            <a:off x="1193900"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59" name="Google Shape;59;p15"/>
          <p:cNvSpPr txBox="1">
            <a:spLocks noGrp="1"/>
          </p:cNvSpPr>
          <p:nvPr>
            <p:ph type="subTitle" idx="13"/>
          </p:nvPr>
        </p:nvSpPr>
        <p:spPr>
          <a:xfrm>
            <a:off x="3001397"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0" name="Google Shape;60;p15"/>
          <p:cNvSpPr txBox="1">
            <a:spLocks noGrp="1"/>
          </p:cNvSpPr>
          <p:nvPr>
            <p:ph type="subTitle" idx="14"/>
          </p:nvPr>
        </p:nvSpPr>
        <p:spPr>
          <a:xfrm>
            <a:off x="4808895"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1" name="Google Shape;61;p15"/>
          <p:cNvSpPr txBox="1">
            <a:spLocks noGrp="1"/>
          </p:cNvSpPr>
          <p:nvPr>
            <p:ph type="subTitle" idx="15"/>
          </p:nvPr>
        </p:nvSpPr>
        <p:spPr>
          <a:xfrm>
            <a:off x="6616392" y="3223375"/>
            <a:ext cx="1333800" cy="812100"/>
          </a:xfrm>
          <a:prstGeom prst="rect">
            <a:avLst/>
          </a:prstGeom>
        </p:spPr>
        <p:txBody>
          <a:bodyPr spcFirstLastPara="1" wrap="square" lIns="91425" tIns="91425" rIns="91425" bIns="91425" anchor="t" anchorCtr="0">
            <a:noAutofit/>
          </a:bodyPr>
          <a:lstStyle>
            <a:lvl1pPr marR="0"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hree columns">
  <p:cSld name="CUSTOM_5">
    <p:spTree>
      <p:nvGrpSpPr>
        <p:cNvPr id="1" name="Shape 62"/>
        <p:cNvGrpSpPr/>
        <p:nvPr/>
      </p:nvGrpSpPr>
      <p:grpSpPr>
        <a:xfrm>
          <a:off x="0" y="0"/>
          <a:ext cx="0" cy="0"/>
          <a:chOff x="0" y="0"/>
          <a:chExt cx="0" cy="0"/>
        </a:xfrm>
      </p:grpSpPr>
      <p:sp>
        <p:nvSpPr>
          <p:cNvPr id="63" name="Google Shape;63;p1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4" name="Google Shape;64;p16"/>
          <p:cNvSpPr txBox="1">
            <a:spLocks noGrp="1"/>
          </p:cNvSpPr>
          <p:nvPr>
            <p:ph type="subTitle" idx="1"/>
          </p:nvPr>
        </p:nvSpPr>
        <p:spPr>
          <a:xfrm>
            <a:off x="719600" y="2358725"/>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65" name="Google Shape;65;p16"/>
          <p:cNvSpPr txBox="1">
            <a:spLocks noGrp="1"/>
          </p:cNvSpPr>
          <p:nvPr>
            <p:ph type="subTitle" idx="2"/>
          </p:nvPr>
        </p:nvSpPr>
        <p:spPr>
          <a:xfrm>
            <a:off x="720100" y="26586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6" name="Google Shape;66;p16"/>
          <p:cNvSpPr txBox="1">
            <a:spLocks noGrp="1"/>
          </p:cNvSpPr>
          <p:nvPr>
            <p:ph type="subTitle" idx="3"/>
          </p:nvPr>
        </p:nvSpPr>
        <p:spPr>
          <a:xfrm>
            <a:off x="3413500" y="23587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67" name="Google Shape;67;p16"/>
          <p:cNvSpPr txBox="1">
            <a:spLocks noGrp="1"/>
          </p:cNvSpPr>
          <p:nvPr>
            <p:ph type="subTitle" idx="4"/>
          </p:nvPr>
        </p:nvSpPr>
        <p:spPr>
          <a:xfrm>
            <a:off x="3413738" y="26586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68" name="Google Shape;68;p16"/>
          <p:cNvSpPr txBox="1">
            <a:spLocks noGrp="1"/>
          </p:cNvSpPr>
          <p:nvPr>
            <p:ph type="subTitle" idx="5"/>
          </p:nvPr>
        </p:nvSpPr>
        <p:spPr>
          <a:xfrm>
            <a:off x="6107050" y="23587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69" name="Google Shape;69;p16"/>
          <p:cNvSpPr txBox="1">
            <a:spLocks noGrp="1"/>
          </p:cNvSpPr>
          <p:nvPr>
            <p:ph type="subTitle" idx="6"/>
          </p:nvPr>
        </p:nvSpPr>
        <p:spPr>
          <a:xfrm>
            <a:off x="6107100" y="2658627"/>
            <a:ext cx="2316900" cy="798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Four columns 2">
  <p:cSld name="CUSTOM_5_1">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80" name="Google Shape;80;p18"/>
          <p:cNvSpPr txBox="1">
            <a:spLocks noGrp="1"/>
          </p:cNvSpPr>
          <p:nvPr>
            <p:ph type="subTitle" idx="1"/>
          </p:nvPr>
        </p:nvSpPr>
        <p:spPr>
          <a:xfrm>
            <a:off x="2223250" y="1466400"/>
            <a:ext cx="16827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81" name="Google Shape;81;p18"/>
          <p:cNvSpPr txBox="1">
            <a:spLocks noGrp="1"/>
          </p:cNvSpPr>
          <p:nvPr>
            <p:ph type="subTitle" idx="2"/>
          </p:nvPr>
        </p:nvSpPr>
        <p:spPr>
          <a:xfrm>
            <a:off x="1798550" y="1842500"/>
            <a:ext cx="2107500" cy="812100"/>
          </a:xfrm>
          <a:prstGeom prst="rect">
            <a:avLst/>
          </a:prstGeom>
        </p:spPr>
        <p:txBody>
          <a:bodyPr spcFirstLastPara="1" wrap="square" lIns="91425" tIns="91425" rIns="91425" bIns="91425" anchor="t" anchorCtr="0">
            <a:noAutofit/>
          </a:bodyPr>
          <a:lstStyle>
            <a:lvl1pPr marR="32004"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2" name="Google Shape;82;p18"/>
          <p:cNvSpPr txBox="1">
            <a:spLocks noGrp="1"/>
          </p:cNvSpPr>
          <p:nvPr>
            <p:ph type="subTitle" idx="3"/>
          </p:nvPr>
        </p:nvSpPr>
        <p:spPr>
          <a:xfrm>
            <a:off x="2223594" y="2790025"/>
            <a:ext cx="1682400" cy="3897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83" name="Google Shape;83;p18"/>
          <p:cNvSpPr txBox="1">
            <a:spLocks noGrp="1"/>
          </p:cNvSpPr>
          <p:nvPr>
            <p:ph type="subTitle" idx="4"/>
          </p:nvPr>
        </p:nvSpPr>
        <p:spPr>
          <a:xfrm>
            <a:off x="1798574" y="3166125"/>
            <a:ext cx="2107500" cy="812100"/>
          </a:xfrm>
          <a:prstGeom prst="rect">
            <a:avLst/>
          </a:prstGeom>
        </p:spPr>
        <p:txBody>
          <a:bodyPr spcFirstLastPara="1" wrap="square" lIns="91425" tIns="91425" rIns="91425" bIns="91425" anchor="t" anchorCtr="0">
            <a:noAutofit/>
          </a:bodyPr>
          <a:lstStyle>
            <a:lvl1pPr marR="40812" lvl="0" algn="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4" name="Google Shape;84;p18"/>
          <p:cNvSpPr txBox="1">
            <a:spLocks noGrp="1"/>
          </p:cNvSpPr>
          <p:nvPr>
            <p:ph type="subTitle" idx="5"/>
          </p:nvPr>
        </p:nvSpPr>
        <p:spPr>
          <a:xfrm>
            <a:off x="5237913" y="2790025"/>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85" name="Google Shape;85;p18"/>
          <p:cNvSpPr txBox="1">
            <a:spLocks noGrp="1"/>
          </p:cNvSpPr>
          <p:nvPr>
            <p:ph type="subTitle" idx="6"/>
          </p:nvPr>
        </p:nvSpPr>
        <p:spPr>
          <a:xfrm>
            <a:off x="5237975" y="3166125"/>
            <a:ext cx="2107500" cy="812100"/>
          </a:xfrm>
          <a:prstGeom prst="rect">
            <a:avLst/>
          </a:prstGeom>
        </p:spPr>
        <p:txBody>
          <a:bodyPr spcFirstLastPara="1" wrap="square" lIns="91425" tIns="91425" rIns="91425" bIns="91425" anchor="t" anchorCtr="0">
            <a:noAutofit/>
          </a:bodyPr>
          <a:lstStyle>
            <a:lvl1pPr marR="0"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86" name="Google Shape;86;p18"/>
          <p:cNvSpPr txBox="1">
            <a:spLocks noGrp="1"/>
          </p:cNvSpPr>
          <p:nvPr>
            <p:ph type="subTitle" idx="7"/>
          </p:nvPr>
        </p:nvSpPr>
        <p:spPr>
          <a:xfrm>
            <a:off x="5237957" y="1466400"/>
            <a:ext cx="1682400" cy="389700"/>
          </a:xfrm>
          <a:prstGeom prst="rect">
            <a:avLst/>
          </a:prstGeom>
        </p:spPr>
        <p:txBody>
          <a:bodyPr spcFirstLastPara="1" wrap="square" lIns="91425" tIns="91425" rIns="91425" bIns="91425" anchor="ctr" anchorCtr="0">
            <a:noAutofit/>
          </a:bodyPr>
          <a:lstStyle>
            <a:lvl1pPr lvl="0"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800"/>
              <a:buFont typeface="Oswald"/>
              <a:buNone/>
              <a:defRPr sz="1800">
                <a:latin typeface="Oswald"/>
                <a:ea typeface="Oswald"/>
                <a:cs typeface="Oswald"/>
                <a:sym typeface="Oswald"/>
              </a:defRPr>
            </a:lvl2pPr>
            <a:lvl3pPr lvl="2" rtl="0">
              <a:spcBef>
                <a:spcPts val="1600"/>
              </a:spcBef>
              <a:spcAft>
                <a:spcPts val="0"/>
              </a:spcAft>
              <a:buSzPts val="1800"/>
              <a:buFont typeface="Oswald"/>
              <a:buNone/>
              <a:defRPr sz="1800">
                <a:latin typeface="Oswald"/>
                <a:ea typeface="Oswald"/>
                <a:cs typeface="Oswald"/>
                <a:sym typeface="Oswald"/>
              </a:defRPr>
            </a:lvl3pPr>
            <a:lvl4pPr lvl="3" rtl="0">
              <a:spcBef>
                <a:spcPts val="1600"/>
              </a:spcBef>
              <a:spcAft>
                <a:spcPts val="0"/>
              </a:spcAft>
              <a:buSzPts val="1800"/>
              <a:buFont typeface="Oswald"/>
              <a:buNone/>
              <a:defRPr sz="1800">
                <a:latin typeface="Oswald"/>
                <a:ea typeface="Oswald"/>
                <a:cs typeface="Oswald"/>
                <a:sym typeface="Oswald"/>
              </a:defRPr>
            </a:lvl4pPr>
            <a:lvl5pPr lvl="4" rtl="0">
              <a:spcBef>
                <a:spcPts val="1600"/>
              </a:spcBef>
              <a:spcAft>
                <a:spcPts val="0"/>
              </a:spcAft>
              <a:buSzPts val="1800"/>
              <a:buFont typeface="Oswald"/>
              <a:buNone/>
              <a:defRPr sz="1800">
                <a:latin typeface="Oswald"/>
                <a:ea typeface="Oswald"/>
                <a:cs typeface="Oswald"/>
                <a:sym typeface="Oswald"/>
              </a:defRPr>
            </a:lvl5pPr>
            <a:lvl6pPr lvl="5" rtl="0">
              <a:spcBef>
                <a:spcPts val="1600"/>
              </a:spcBef>
              <a:spcAft>
                <a:spcPts val="0"/>
              </a:spcAft>
              <a:buSzPts val="1800"/>
              <a:buFont typeface="Oswald"/>
              <a:buNone/>
              <a:defRPr sz="1800">
                <a:latin typeface="Oswald"/>
                <a:ea typeface="Oswald"/>
                <a:cs typeface="Oswald"/>
                <a:sym typeface="Oswald"/>
              </a:defRPr>
            </a:lvl6pPr>
            <a:lvl7pPr lvl="6" rtl="0">
              <a:spcBef>
                <a:spcPts val="1600"/>
              </a:spcBef>
              <a:spcAft>
                <a:spcPts val="0"/>
              </a:spcAft>
              <a:buSzPts val="1800"/>
              <a:buFont typeface="Oswald"/>
              <a:buNone/>
              <a:defRPr sz="1800">
                <a:latin typeface="Oswald"/>
                <a:ea typeface="Oswald"/>
                <a:cs typeface="Oswald"/>
                <a:sym typeface="Oswald"/>
              </a:defRPr>
            </a:lvl7pPr>
            <a:lvl8pPr lvl="7" rtl="0">
              <a:spcBef>
                <a:spcPts val="1600"/>
              </a:spcBef>
              <a:spcAft>
                <a:spcPts val="0"/>
              </a:spcAft>
              <a:buSzPts val="1800"/>
              <a:buFont typeface="Oswald"/>
              <a:buNone/>
              <a:defRPr sz="1800">
                <a:latin typeface="Oswald"/>
                <a:ea typeface="Oswald"/>
                <a:cs typeface="Oswald"/>
                <a:sym typeface="Oswald"/>
              </a:defRPr>
            </a:lvl8pPr>
            <a:lvl9pPr lvl="8" rtl="0">
              <a:spcBef>
                <a:spcPts val="1600"/>
              </a:spcBef>
              <a:spcAft>
                <a:spcPts val="1600"/>
              </a:spcAft>
              <a:buSzPts val="1800"/>
              <a:buFont typeface="Oswald"/>
              <a:buNone/>
              <a:defRPr sz="1800">
                <a:latin typeface="Oswald"/>
                <a:ea typeface="Oswald"/>
                <a:cs typeface="Oswald"/>
                <a:sym typeface="Oswald"/>
              </a:defRPr>
            </a:lvl9pPr>
          </a:lstStyle>
          <a:p>
            <a:endParaRPr/>
          </a:p>
        </p:txBody>
      </p:sp>
      <p:sp>
        <p:nvSpPr>
          <p:cNvPr id="87" name="Google Shape;87;p18"/>
          <p:cNvSpPr txBox="1">
            <a:spLocks noGrp="1"/>
          </p:cNvSpPr>
          <p:nvPr>
            <p:ph type="subTitle" idx="8"/>
          </p:nvPr>
        </p:nvSpPr>
        <p:spPr>
          <a:xfrm>
            <a:off x="5238026" y="1842500"/>
            <a:ext cx="2107500" cy="812100"/>
          </a:xfrm>
          <a:prstGeom prst="rect">
            <a:avLst/>
          </a:prstGeom>
        </p:spPr>
        <p:txBody>
          <a:bodyPr spcFirstLastPara="1" wrap="square" lIns="91425" tIns="91425" rIns="91425" bIns="91425" anchor="t" anchorCtr="0">
            <a:noAutofit/>
          </a:bodyPr>
          <a:lstStyle>
            <a:lvl1pPr marR="32004" lvl="0"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able of contents">
  <p:cSld name="CUSTOM_2">
    <p:spTree>
      <p:nvGrpSpPr>
        <p:cNvPr id="1" name="Shape 99"/>
        <p:cNvGrpSpPr/>
        <p:nvPr/>
      </p:nvGrpSpPr>
      <p:grpSpPr>
        <a:xfrm>
          <a:off x="0" y="0"/>
          <a:ext cx="0" cy="0"/>
          <a:chOff x="0" y="0"/>
          <a:chExt cx="0" cy="0"/>
        </a:xfrm>
      </p:grpSpPr>
      <p:sp>
        <p:nvSpPr>
          <p:cNvPr id="100" name="Google Shape;100;p20"/>
          <p:cNvSpPr txBox="1">
            <a:spLocks noGrp="1"/>
          </p:cNvSpPr>
          <p:nvPr>
            <p:ph type="subTitle" idx="1"/>
          </p:nvPr>
        </p:nvSpPr>
        <p:spPr>
          <a:xfrm>
            <a:off x="719600" y="1770625"/>
            <a:ext cx="2317200" cy="389700"/>
          </a:xfrm>
          <a:prstGeom prst="rect">
            <a:avLst/>
          </a:prstGeom>
        </p:spPr>
        <p:txBody>
          <a:bodyPr spcFirstLastPara="1" wrap="square" lIns="91425" tIns="91425" rIns="91425" bIns="91425" anchor="ctr" anchorCtr="0">
            <a:noAutofit/>
          </a:bodyPr>
          <a:lstStyle>
            <a:lvl1pPr lvl="0" algn="ctr">
              <a:spcBef>
                <a:spcPts val="0"/>
              </a:spcBef>
              <a:spcAft>
                <a:spcPts val="0"/>
              </a:spcAft>
              <a:buSzPts val="1800"/>
              <a:buFont typeface="Oswald"/>
              <a:buNone/>
              <a:defRPr sz="1800">
                <a:latin typeface="Oswald"/>
                <a:ea typeface="Oswald"/>
                <a:cs typeface="Oswald"/>
                <a:sym typeface="Oswald"/>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01" name="Google Shape;101;p20"/>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02" name="Google Shape;102;p20"/>
          <p:cNvSpPr txBox="1">
            <a:spLocks noGrp="1"/>
          </p:cNvSpPr>
          <p:nvPr>
            <p:ph type="title" idx="2" hasCustomPrompt="1"/>
          </p:nvPr>
        </p:nvSpPr>
        <p:spPr>
          <a:xfrm>
            <a:off x="132920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3" name="Google Shape;103;p20"/>
          <p:cNvSpPr txBox="1">
            <a:spLocks noGrp="1"/>
          </p:cNvSpPr>
          <p:nvPr>
            <p:ph type="subTitle" idx="3"/>
          </p:nvPr>
        </p:nvSpPr>
        <p:spPr>
          <a:xfrm>
            <a:off x="720100"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4" name="Google Shape;104;p20"/>
          <p:cNvSpPr txBox="1">
            <a:spLocks noGrp="1"/>
          </p:cNvSpPr>
          <p:nvPr>
            <p:ph type="subTitle" idx="4"/>
          </p:nvPr>
        </p:nvSpPr>
        <p:spPr>
          <a:xfrm>
            <a:off x="341350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5" name="Google Shape;105;p20"/>
          <p:cNvSpPr txBox="1">
            <a:spLocks noGrp="1"/>
          </p:cNvSpPr>
          <p:nvPr>
            <p:ph type="title" idx="5" hasCustomPrompt="1"/>
          </p:nvPr>
        </p:nvSpPr>
        <p:spPr>
          <a:xfrm>
            <a:off x="4023025"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6" name="Google Shape;106;p20"/>
          <p:cNvSpPr txBox="1">
            <a:spLocks noGrp="1"/>
          </p:cNvSpPr>
          <p:nvPr>
            <p:ph type="subTitle" idx="6"/>
          </p:nvPr>
        </p:nvSpPr>
        <p:spPr>
          <a:xfrm>
            <a:off x="3413738"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07" name="Google Shape;107;p20"/>
          <p:cNvSpPr txBox="1">
            <a:spLocks noGrp="1"/>
          </p:cNvSpPr>
          <p:nvPr>
            <p:ph type="subTitle" idx="7"/>
          </p:nvPr>
        </p:nvSpPr>
        <p:spPr>
          <a:xfrm>
            <a:off x="6107050" y="1770625"/>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08" name="Google Shape;108;p20"/>
          <p:cNvSpPr txBox="1">
            <a:spLocks noGrp="1"/>
          </p:cNvSpPr>
          <p:nvPr>
            <p:ph type="title" idx="8" hasCustomPrompt="1"/>
          </p:nvPr>
        </p:nvSpPr>
        <p:spPr>
          <a:xfrm>
            <a:off x="6716550" y="1318325"/>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09" name="Google Shape;109;p20"/>
          <p:cNvSpPr txBox="1">
            <a:spLocks noGrp="1"/>
          </p:cNvSpPr>
          <p:nvPr>
            <p:ph type="subTitle" idx="9"/>
          </p:nvPr>
        </p:nvSpPr>
        <p:spPr>
          <a:xfrm>
            <a:off x="6107101" y="2146716"/>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0" name="Google Shape;110;p20"/>
          <p:cNvSpPr txBox="1">
            <a:spLocks noGrp="1"/>
          </p:cNvSpPr>
          <p:nvPr>
            <p:ph type="subTitle" idx="13"/>
          </p:nvPr>
        </p:nvSpPr>
        <p:spPr>
          <a:xfrm>
            <a:off x="7196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1" name="Google Shape;111;p20"/>
          <p:cNvSpPr txBox="1">
            <a:spLocks noGrp="1"/>
          </p:cNvSpPr>
          <p:nvPr>
            <p:ph type="title" idx="14" hasCustomPrompt="1"/>
          </p:nvPr>
        </p:nvSpPr>
        <p:spPr>
          <a:xfrm>
            <a:off x="132920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2" name="Google Shape;112;p20"/>
          <p:cNvSpPr txBox="1">
            <a:spLocks noGrp="1"/>
          </p:cNvSpPr>
          <p:nvPr>
            <p:ph type="subTitle" idx="15"/>
          </p:nvPr>
        </p:nvSpPr>
        <p:spPr>
          <a:xfrm>
            <a:off x="720100"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3" name="Google Shape;113;p20"/>
          <p:cNvSpPr txBox="1">
            <a:spLocks noGrp="1"/>
          </p:cNvSpPr>
          <p:nvPr>
            <p:ph type="subTitle" idx="16"/>
          </p:nvPr>
        </p:nvSpPr>
        <p:spPr>
          <a:xfrm>
            <a:off x="3413400" y="3519302"/>
            <a:ext cx="23172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4" name="Google Shape;114;p20"/>
          <p:cNvSpPr txBox="1">
            <a:spLocks noGrp="1"/>
          </p:cNvSpPr>
          <p:nvPr>
            <p:ph type="title" idx="17" hasCustomPrompt="1"/>
          </p:nvPr>
        </p:nvSpPr>
        <p:spPr>
          <a:xfrm>
            <a:off x="4023025"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5" name="Google Shape;115;p20"/>
          <p:cNvSpPr txBox="1">
            <a:spLocks noGrp="1"/>
          </p:cNvSpPr>
          <p:nvPr>
            <p:ph type="subTitle" idx="18"/>
          </p:nvPr>
        </p:nvSpPr>
        <p:spPr>
          <a:xfrm>
            <a:off x="3413738"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116" name="Google Shape;116;p20"/>
          <p:cNvSpPr txBox="1">
            <a:spLocks noGrp="1"/>
          </p:cNvSpPr>
          <p:nvPr>
            <p:ph type="subTitle" idx="19"/>
          </p:nvPr>
        </p:nvSpPr>
        <p:spPr>
          <a:xfrm>
            <a:off x="6107050" y="3519300"/>
            <a:ext cx="23169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1800"/>
              <a:buFont typeface="Oswald"/>
              <a:buNone/>
              <a:defRPr sz="1800">
                <a:latin typeface="Oswald"/>
                <a:ea typeface="Oswald"/>
                <a:cs typeface="Oswald"/>
                <a:sym typeface="Oswald"/>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17" name="Google Shape;117;p20"/>
          <p:cNvSpPr txBox="1">
            <a:spLocks noGrp="1"/>
          </p:cNvSpPr>
          <p:nvPr>
            <p:ph type="title" idx="20" hasCustomPrompt="1"/>
          </p:nvPr>
        </p:nvSpPr>
        <p:spPr>
          <a:xfrm>
            <a:off x="6716550" y="3067011"/>
            <a:ext cx="1098000" cy="3897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000"/>
              <a:buNone/>
              <a:defRPr sz="3000"/>
            </a:lvl1pPr>
            <a:lvl2pPr lvl="1" algn="ctr" rtl="0">
              <a:spcBef>
                <a:spcPts val="0"/>
              </a:spcBef>
              <a:spcAft>
                <a:spcPts val="0"/>
              </a:spcAft>
              <a:buSzPts val="3000"/>
              <a:buFont typeface="Oswald"/>
              <a:buNone/>
              <a:defRPr sz="3000">
                <a:latin typeface="Oswald"/>
                <a:ea typeface="Oswald"/>
                <a:cs typeface="Oswald"/>
                <a:sym typeface="Oswald"/>
              </a:defRPr>
            </a:lvl2pPr>
            <a:lvl3pPr lvl="2" algn="ctr" rtl="0">
              <a:spcBef>
                <a:spcPts val="0"/>
              </a:spcBef>
              <a:spcAft>
                <a:spcPts val="0"/>
              </a:spcAft>
              <a:buSzPts val="3000"/>
              <a:buFont typeface="Oswald"/>
              <a:buNone/>
              <a:defRPr sz="3000">
                <a:latin typeface="Oswald"/>
                <a:ea typeface="Oswald"/>
                <a:cs typeface="Oswald"/>
                <a:sym typeface="Oswald"/>
              </a:defRPr>
            </a:lvl3pPr>
            <a:lvl4pPr lvl="3" algn="ctr" rtl="0">
              <a:spcBef>
                <a:spcPts val="0"/>
              </a:spcBef>
              <a:spcAft>
                <a:spcPts val="0"/>
              </a:spcAft>
              <a:buSzPts val="3000"/>
              <a:buFont typeface="Oswald"/>
              <a:buNone/>
              <a:defRPr sz="3000">
                <a:latin typeface="Oswald"/>
                <a:ea typeface="Oswald"/>
                <a:cs typeface="Oswald"/>
                <a:sym typeface="Oswald"/>
              </a:defRPr>
            </a:lvl4pPr>
            <a:lvl5pPr lvl="4" algn="ctr" rtl="0">
              <a:spcBef>
                <a:spcPts val="0"/>
              </a:spcBef>
              <a:spcAft>
                <a:spcPts val="0"/>
              </a:spcAft>
              <a:buSzPts val="3000"/>
              <a:buFont typeface="Oswald"/>
              <a:buNone/>
              <a:defRPr sz="3000">
                <a:latin typeface="Oswald"/>
                <a:ea typeface="Oswald"/>
                <a:cs typeface="Oswald"/>
                <a:sym typeface="Oswald"/>
              </a:defRPr>
            </a:lvl5pPr>
            <a:lvl6pPr lvl="5" algn="ctr" rtl="0">
              <a:spcBef>
                <a:spcPts val="0"/>
              </a:spcBef>
              <a:spcAft>
                <a:spcPts val="0"/>
              </a:spcAft>
              <a:buSzPts val="3000"/>
              <a:buFont typeface="Oswald"/>
              <a:buNone/>
              <a:defRPr sz="3000">
                <a:latin typeface="Oswald"/>
                <a:ea typeface="Oswald"/>
                <a:cs typeface="Oswald"/>
                <a:sym typeface="Oswald"/>
              </a:defRPr>
            </a:lvl6pPr>
            <a:lvl7pPr lvl="6" algn="ctr" rtl="0">
              <a:spcBef>
                <a:spcPts val="0"/>
              </a:spcBef>
              <a:spcAft>
                <a:spcPts val="0"/>
              </a:spcAft>
              <a:buSzPts val="3000"/>
              <a:buFont typeface="Oswald"/>
              <a:buNone/>
              <a:defRPr sz="3000">
                <a:latin typeface="Oswald"/>
                <a:ea typeface="Oswald"/>
                <a:cs typeface="Oswald"/>
                <a:sym typeface="Oswald"/>
              </a:defRPr>
            </a:lvl7pPr>
            <a:lvl8pPr lvl="7" algn="ctr" rtl="0">
              <a:spcBef>
                <a:spcPts val="0"/>
              </a:spcBef>
              <a:spcAft>
                <a:spcPts val="0"/>
              </a:spcAft>
              <a:buSzPts val="3000"/>
              <a:buFont typeface="Oswald"/>
              <a:buNone/>
              <a:defRPr sz="3000">
                <a:latin typeface="Oswald"/>
                <a:ea typeface="Oswald"/>
                <a:cs typeface="Oswald"/>
                <a:sym typeface="Oswald"/>
              </a:defRPr>
            </a:lvl8pPr>
            <a:lvl9pPr lvl="8" algn="ctr" rtl="0">
              <a:spcBef>
                <a:spcPts val="0"/>
              </a:spcBef>
              <a:spcAft>
                <a:spcPts val="0"/>
              </a:spcAft>
              <a:buSzPts val="3000"/>
              <a:buFont typeface="Oswald"/>
              <a:buNone/>
              <a:defRPr sz="3000">
                <a:latin typeface="Oswald"/>
                <a:ea typeface="Oswald"/>
                <a:cs typeface="Oswald"/>
                <a:sym typeface="Oswald"/>
              </a:defRPr>
            </a:lvl9pPr>
          </a:lstStyle>
          <a:p>
            <a:r>
              <a:t>xx%</a:t>
            </a:r>
          </a:p>
        </p:txBody>
      </p:sp>
      <p:sp>
        <p:nvSpPr>
          <p:cNvPr id="118" name="Google Shape;118;p20"/>
          <p:cNvSpPr txBox="1">
            <a:spLocks noGrp="1"/>
          </p:cNvSpPr>
          <p:nvPr>
            <p:ph type="subTitle" idx="21"/>
          </p:nvPr>
        </p:nvSpPr>
        <p:spPr>
          <a:xfrm>
            <a:off x="6107101" y="3895402"/>
            <a:ext cx="2316900" cy="62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Only 3">
  <p:cSld name="CUSTOM_4_1">
    <p:spTree>
      <p:nvGrpSpPr>
        <p:cNvPr id="1" name="Shape 153"/>
        <p:cNvGrpSpPr/>
        <p:nvPr/>
      </p:nvGrpSpPr>
      <p:grpSpPr>
        <a:xfrm>
          <a:off x="0" y="0"/>
          <a:ext cx="0" cy="0"/>
          <a:chOff x="0" y="0"/>
          <a:chExt cx="0" cy="0"/>
        </a:xfrm>
      </p:grpSpPr>
      <p:sp>
        <p:nvSpPr>
          <p:cNvPr id="154" name="Google Shape;154;p29"/>
          <p:cNvSpPr txBox="1">
            <a:spLocks noGrp="1"/>
          </p:cNvSpPr>
          <p:nvPr>
            <p:ph type="title"/>
          </p:nvPr>
        </p:nvSpPr>
        <p:spPr>
          <a:xfrm>
            <a:off x="720000" y="540000"/>
            <a:ext cx="3852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7">
    <p:spTree>
      <p:nvGrpSpPr>
        <p:cNvPr id="1" name="Shape 159"/>
        <p:cNvGrpSpPr/>
        <p:nvPr/>
      </p:nvGrpSpPr>
      <p:grpSpPr>
        <a:xfrm>
          <a:off x="0" y="0"/>
          <a:ext cx="0" cy="0"/>
          <a:chOff x="0" y="0"/>
          <a:chExt cx="0" cy="0"/>
        </a:xfrm>
      </p:grpSpPr>
      <p:sp>
        <p:nvSpPr>
          <p:cNvPr id="160" name="Google Shape;160;p32"/>
          <p:cNvSpPr txBox="1">
            <a:spLocks noGrp="1"/>
          </p:cNvSpPr>
          <p:nvPr>
            <p:ph type="ctrTitle"/>
          </p:nvPr>
        </p:nvSpPr>
        <p:spPr>
          <a:xfrm>
            <a:off x="1887750" y="946225"/>
            <a:ext cx="5368500" cy="9750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5200"/>
              <a:buNone/>
              <a:defRPr sz="5200"/>
            </a:lvl1pPr>
            <a:lvl2pPr lvl="1" algn="ctr" rtl="0">
              <a:spcBef>
                <a:spcPts val="0"/>
              </a:spcBef>
              <a:spcAft>
                <a:spcPts val="0"/>
              </a:spcAft>
              <a:buSzPts val="5200"/>
              <a:buNone/>
              <a:defRPr sz="5200"/>
            </a:lvl2pPr>
            <a:lvl3pPr lvl="2" algn="ctr" rtl="0">
              <a:spcBef>
                <a:spcPts val="0"/>
              </a:spcBef>
              <a:spcAft>
                <a:spcPts val="0"/>
              </a:spcAft>
              <a:buSzPts val="5200"/>
              <a:buNone/>
              <a:defRPr sz="5200"/>
            </a:lvl3pPr>
            <a:lvl4pPr lvl="3" algn="ctr" rtl="0">
              <a:spcBef>
                <a:spcPts val="0"/>
              </a:spcBef>
              <a:spcAft>
                <a:spcPts val="0"/>
              </a:spcAft>
              <a:buSzPts val="5200"/>
              <a:buNone/>
              <a:defRPr sz="5200"/>
            </a:lvl4pPr>
            <a:lvl5pPr lvl="4" algn="ctr" rtl="0">
              <a:spcBef>
                <a:spcPts val="0"/>
              </a:spcBef>
              <a:spcAft>
                <a:spcPts val="0"/>
              </a:spcAft>
              <a:buSzPts val="5200"/>
              <a:buNone/>
              <a:defRPr sz="5200"/>
            </a:lvl5pPr>
            <a:lvl6pPr lvl="5" algn="ctr" rtl="0">
              <a:spcBef>
                <a:spcPts val="0"/>
              </a:spcBef>
              <a:spcAft>
                <a:spcPts val="0"/>
              </a:spcAft>
              <a:buSzPts val="5200"/>
              <a:buNone/>
              <a:defRPr sz="5200"/>
            </a:lvl6pPr>
            <a:lvl7pPr lvl="6" algn="ctr" rtl="0">
              <a:spcBef>
                <a:spcPts val="0"/>
              </a:spcBef>
              <a:spcAft>
                <a:spcPts val="0"/>
              </a:spcAft>
              <a:buSzPts val="5200"/>
              <a:buNone/>
              <a:defRPr sz="5200"/>
            </a:lvl7pPr>
            <a:lvl8pPr lvl="7" algn="ctr" rtl="0">
              <a:spcBef>
                <a:spcPts val="0"/>
              </a:spcBef>
              <a:spcAft>
                <a:spcPts val="0"/>
              </a:spcAft>
              <a:buSzPts val="5200"/>
              <a:buNone/>
              <a:defRPr sz="5200"/>
            </a:lvl8pPr>
            <a:lvl9pPr lvl="8" algn="ctr" rtl="0">
              <a:spcBef>
                <a:spcPts val="0"/>
              </a:spcBef>
              <a:spcAft>
                <a:spcPts val="0"/>
              </a:spcAft>
              <a:buSzPts val="5200"/>
              <a:buNone/>
              <a:defRPr sz="5200"/>
            </a:lvl9pPr>
          </a:lstStyle>
          <a:p>
            <a:endParaRPr/>
          </a:p>
        </p:txBody>
      </p:sp>
      <p:sp>
        <p:nvSpPr>
          <p:cNvPr id="161" name="Google Shape;161;p32"/>
          <p:cNvSpPr txBox="1">
            <a:spLocks noGrp="1"/>
          </p:cNvSpPr>
          <p:nvPr>
            <p:ph type="subTitle" idx="1"/>
          </p:nvPr>
        </p:nvSpPr>
        <p:spPr>
          <a:xfrm>
            <a:off x="4774636" y="2224775"/>
            <a:ext cx="3054900" cy="1157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162" name="Google Shape;162;p32"/>
          <p:cNvSpPr txBox="1"/>
          <p:nvPr/>
        </p:nvSpPr>
        <p:spPr>
          <a:xfrm>
            <a:off x="2569325" y="4151400"/>
            <a:ext cx="4005600" cy="417600"/>
          </a:xfrm>
          <a:prstGeom prst="rect">
            <a:avLst/>
          </a:prstGeom>
          <a:noFill/>
          <a:ln>
            <a:noFill/>
          </a:ln>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sz="1000">
                <a:solidFill>
                  <a:schemeClr val="lt1"/>
                </a:solidFill>
                <a:latin typeface="Raleway"/>
                <a:ea typeface="Raleway"/>
                <a:cs typeface="Raleway"/>
                <a:sym typeface="Raleway"/>
              </a:rPr>
              <a:t>CREDITS: This presentation template was created by </a:t>
            </a:r>
            <a:r>
              <a:rPr lang="en" sz="1000" b="1" u="sng">
                <a:solidFill>
                  <a:schemeClr val="lt1"/>
                </a:solidFill>
                <a:latin typeface="Raleway"/>
                <a:ea typeface="Raleway"/>
                <a:cs typeface="Raleway"/>
                <a:sym typeface="Raleway"/>
                <a:hlinkClick r:id="rId2">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Slidesgo</a:t>
            </a:r>
            <a:r>
              <a:rPr lang="en" sz="1000" b="1">
                <a:solidFill>
                  <a:schemeClr val="lt1"/>
                </a:solidFill>
                <a:latin typeface="Raleway"/>
                <a:ea typeface="Raleway"/>
                <a:cs typeface="Raleway"/>
                <a:sym typeface="Raleway"/>
              </a:rPr>
              <a:t>,</a:t>
            </a:r>
            <a:r>
              <a:rPr lang="en" sz="1000">
                <a:solidFill>
                  <a:schemeClr val="lt1"/>
                </a:solidFill>
                <a:latin typeface="Raleway"/>
                <a:ea typeface="Raleway"/>
                <a:cs typeface="Raleway"/>
                <a:sym typeface="Raleway"/>
              </a:rPr>
              <a:t> including icons by </a:t>
            </a:r>
            <a:r>
              <a:rPr lang="en" sz="1000" b="1" u="sng">
                <a:solidFill>
                  <a:schemeClr val="lt1"/>
                </a:solidFill>
                <a:latin typeface="Raleway"/>
                <a:ea typeface="Raleway"/>
                <a:cs typeface="Raleway"/>
                <a:sym typeface="Raleway"/>
                <a:hlinkClick r:id="rId3">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Flaticon</a:t>
            </a:r>
            <a:r>
              <a:rPr lang="en" sz="1000">
                <a:solidFill>
                  <a:schemeClr val="lt1"/>
                </a:solidFill>
                <a:latin typeface="Raleway"/>
                <a:ea typeface="Raleway"/>
                <a:cs typeface="Raleway"/>
                <a:sym typeface="Raleway"/>
              </a:rPr>
              <a:t>, infographics &amp; images by </a:t>
            </a:r>
            <a:r>
              <a:rPr lang="en" sz="1000" b="1" u="sng">
                <a:solidFill>
                  <a:schemeClr val="lt1"/>
                </a:solidFill>
                <a:latin typeface="Raleway"/>
                <a:ea typeface="Raleway"/>
                <a:cs typeface="Raleway"/>
                <a:sym typeface="Raleway"/>
                <a:hlinkClick r:id="rId4">
                  <a:extLst>
                    <a:ext uri="{A12FA001-AC4F-418D-AE19-62706E023703}">
                      <ahyp:hlinkClr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val="tx"/>
                    </a:ext>
                  </a:extLst>
                </a:hlinkClick>
              </a:rPr>
              <a:t>Freepik</a:t>
            </a:r>
            <a:r>
              <a:rPr lang="en" sz="1000">
                <a:solidFill>
                  <a:schemeClr val="lt1"/>
                </a:solidFill>
                <a:latin typeface="Raleway"/>
                <a:ea typeface="Raleway"/>
                <a:cs typeface="Raleway"/>
                <a:sym typeface="Raleway"/>
              </a:rPr>
              <a:t> </a:t>
            </a:r>
            <a:endParaRPr sz="1000">
              <a:solidFill>
                <a:schemeClr val="lt1"/>
              </a:solidFill>
              <a:latin typeface="Raleway"/>
              <a:ea typeface="Raleway"/>
              <a:cs typeface="Raleway"/>
              <a:sym typeface="Raleway"/>
            </a:endParaRPr>
          </a:p>
        </p:txBody>
      </p:sp>
      <p:sp>
        <p:nvSpPr>
          <p:cNvPr id="163" name="Google Shape;163;p32"/>
          <p:cNvSpPr txBox="1">
            <a:spLocks noGrp="1"/>
          </p:cNvSpPr>
          <p:nvPr>
            <p:ph type="subTitle" idx="2"/>
          </p:nvPr>
        </p:nvSpPr>
        <p:spPr>
          <a:xfrm>
            <a:off x="1314451" y="2224775"/>
            <a:ext cx="2550900" cy="975000"/>
          </a:xfrm>
          <a:prstGeom prst="rect">
            <a:avLst/>
          </a:prstGeom>
        </p:spPr>
        <p:txBody>
          <a:bodyPr spcFirstLastPara="1" wrap="square" lIns="91425" tIns="91425" rIns="91425" bIns="91425" anchor="t" anchorCtr="0">
            <a:noAutofit/>
          </a:bodyPr>
          <a:lstStyle>
            <a:lvl1pPr lvl="0" algn="r" rtl="0">
              <a:lnSpc>
                <a:spcPct val="150000"/>
              </a:lnSpc>
              <a:spcBef>
                <a:spcPts val="0"/>
              </a:spcBef>
              <a:spcAft>
                <a:spcPts val="0"/>
              </a:spcAft>
              <a:buSzPts val="2800"/>
              <a:buNone/>
              <a:defRPr/>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5"/>
        <p:cNvGrpSpPr/>
        <p:nvPr/>
      </p:nvGrpSpPr>
      <p:grpSpPr>
        <a:xfrm>
          <a:off x="0" y="0"/>
          <a:ext cx="0" cy="0"/>
          <a:chOff x="0" y="0"/>
          <a:chExt cx="0" cy="0"/>
        </a:xfrm>
      </p:grpSpPr>
      <p:sp>
        <p:nvSpPr>
          <p:cNvPr id="16" name="Google Shape;16;p4"/>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7" name="Google Shape;17;p4"/>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
        <p:cNvGrpSpPr/>
        <p:nvPr/>
      </p:nvGrpSpPr>
      <p:grpSpPr>
        <a:xfrm>
          <a:off x="0" y="0"/>
          <a:ext cx="0" cy="0"/>
          <a:chOff x="0" y="0"/>
          <a:chExt cx="0" cy="0"/>
        </a:xfrm>
      </p:grpSpPr>
      <p:sp>
        <p:nvSpPr>
          <p:cNvPr id="24" name="Google Shape;24;p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5"/>
        <p:cNvGrpSpPr/>
        <p:nvPr/>
      </p:nvGrpSpPr>
      <p:grpSpPr>
        <a:xfrm>
          <a:off x="0" y="0"/>
          <a:ext cx="0" cy="0"/>
          <a:chOff x="0" y="0"/>
          <a:chExt cx="0" cy="0"/>
        </a:xfrm>
      </p:grpSpPr>
      <p:sp>
        <p:nvSpPr>
          <p:cNvPr id="26" name="Google Shape;26;p7"/>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27" name="Google Shape;27;p7"/>
          <p:cNvSpPr txBox="1">
            <a:spLocks noGrp="1"/>
          </p:cNvSpPr>
          <p:nvPr>
            <p:ph type="body" idx="1"/>
          </p:nvPr>
        </p:nvSpPr>
        <p:spPr>
          <a:xfrm>
            <a:off x="4939700" y="2182538"/>
            <a:ext cx="1905300" cy="18036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8"/>
        <p:cNvGrpSpPr/>
        <p:nvPr/>
      </p:nvGrpSpPr>
      <p:grpSpPr>
        <a:xfrm>
          <a:off x="0" y="0"/>
          <a:ext cx="0" cy="0"/>
          <a:chOff x="0" y="0"/>
          <a:chExt cx="0" cy="0"/>
        </a:xfrm>
      </p:grpSpPr>
      <p:sp>
        <p:nvSpPr>
          <p:cNvPr id="29" name="Google Shape;29;p8"/>
          <p:cNvSpPr txBox="1">
            <a:spLocks noGrp="1"/>
          </p:cNvSpPr>
          <p:nvPr>
            <p:ph type="title"/>
          </p:nvPr>
        </p:nvSpPr>
        <p:spPr>
          <a:xfrm>
            <a:off x="720000" y="1570025"/>
            <a:ext cx="6387900" cy="1968900"/>
          </a:xfrm>
          <a:prstGeom prst="rect">
            <a:avLst/>
          </a:prstGeom>
        </p:spPr>
        <p:txBody>
          <a:bodyPr spcFirstLastPara="1" wrap="square" lIns="91425" tIns="91425" rIns="91425" bIns="91425" anchor="ctr" anchorCtr="0">
            <a:noAutofit/>
          </a:bodyPr>
          <a:lstStyle>
            <a:lvl1pPr lvl="0">
              <a:spcBef>
                <a:spcPts val="0"/>
              </a:spcBef>
              <a:spcAft>
                <a:spcPts val="0"/>
              </a:spcAft>
              <a:buSzPts val="3600"/>
              <a:buNone/>
              <a:defRPr sz="36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0"/>
        <p:cNvGrpSpPr/>
        <p:nvPr/>
      </p:nvGrpSpPr>
      <p:grpSpPr>
        <a:xfrm>
          <a:off x="0" y="0"/>
          <a:ext cx="0" cy="0"/>
          <a:chOff x="0" y="0"/>
          <a:chExt cx="0" cy="0"/>
        </a:xfrm>
      </p:grpSpPr>
      <p:sp>
        <p:nvSpPr>
          <p:cNvPr id="31" name="Google Shape;31;p9"/>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lvl1pPr lvl="0" algn="r">
              <a:spcBef>
                <a:spcPts val="0"/>
              </a:spcBef>
              <a:spcAft>
                <a:spcPts val="0"/>
              </a:spcAft>
              <a:buSzPts val="4200"/>
              <a:buNone/>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2" name="Google Shape;32;p9"/>
          <p:cNvSpPr txBox="1">
            <a:spLocks noGrp="1"/>
          </p:cNvSpPr>
          <p:nvPr>
            <p:ph type="subTitle" idx="1"/>
          </p:nvPr>
        </p:nvSpPr>
        <p:spPr>
          <a:xfrm>
            <a:off x="1205200" y="2658641"/>
            <a:ext cx="2617200" cy="6627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100"/>
              <a:buNone/>
              <a:defRPr sz="1800">
                <a:latin typeface="Oswald"/>
                <a:ea typeface="Oswald"/>
                <a:cs typeface="Oswald"/>
                <a:sym typeface="Oswald"/>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3" name="Google Shape;33;p9"/>
          <p:cNvSpPr txBox="1">
            <a:spLocks noGrp="1"/>
          </p:cNvSpPr>
          <p:nvPr>
            <p:ph type="body" idx="2"/>
          </p:nvPr>
        </p:nvSpPr>
        <p:spPr>
          <a:xfrm>
            <a:off x="4306275" y="1613250"/>
            <a:ext cx="3852000" cy="1917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ackground">
  <p:cSld name="CUSTOM">
    <p:spTree>
      <p:nvGrpSpPr>
        <p:cNvPr id="1" name="Shape 40"/>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wo columns">
  <p:cSld name="TITLE_AND_TWO_COLUMNS_1">
    <p:spTree>
      <p:nvGrpSpPr>
        <p:cNvPr id="1" name="Shape 41"/>
        <p:cNvGrpSpPr/>
        <p:nvPr/>
      </p:nvGrpSpPr>
      <p:grpSpPr>
        <a:xfrm>
          <a:off x="0" y="0"/>
          <a:ext cx="0" cy="0"/>
          <a:chOff x="0" y="0"/>
          <a:chExt cx="0" cy="0"/>
        </a:xfrm>
      </p:grpSpPr>
      <p:sp>
        <p:nvSpPr>
          <p:cNvPr id="42" name="Google Shape;42;p14"/>
          <p:cNvSpPr/>
          <p:nvPr/>
        </p:nvSpPr>
        <p:spPr>
          <a:xfrm>
            <a:off x="4564625" y="9500"/>
            <a:ext cx="4579500" cy="5143500"/>
          </a:xfrm>
          <a:prstGeom prst="rect">
            <a:avLst/>
          </a:prstGeom>
          <a:gradFill>
            <a:gsLst>
              <a:gs pos="0">
                <a:srgbClr val="20124D"/>
              </a:gs>
              <a:gs pos="58999">
                <a:srgbClr val="855673"/>
              </a:gs>
              <a:gs pos="100000">
                <a:srgbClr val="EA9999"/>
              </a:gs>
            </a:gsLst>
            <a:lin ang="2700006" scaled="0"/>
          </a:grad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14"/>
          <p:cNvSpPr/>
          <p:nvPr/>
        </p:nvSpPr>
        <p:spPr>
          <a:xfrm>
            <a:off x="-14875" y="9500"/>
            <a:ext cx="4579500" cy="5143500"/>
          </a:xfrm>
          <a:prstGeom prst="rect">
            <a:avLst/>
          </a:prstGeom>
          <a:noFill/>
          <a:ln w="19050"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14"/>
          <p:cNvSpPr txBox="1">
            <a:spLocks noGrp="1"/>
          </p:cNvSpPr>
          <p:nvPr>
            <p:ph type="title"/>
          </p:nvPr>
        </p:nvSpPr>
        <p:spPr>
          <a:xfrm>
            <a:off x="5011588"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5" name="Google Shape;45;p14"/>
          <p:cNvSpPr txBox="1">
            <a:spLocks noGrp="1"/>
          </p:cNvSpPr>
          <p:nvPr>
            <p:ph type="body" idx="1"/>
          </p:nvPr>
        </p:nvSpPr>
        <p:spPr>
          <a:xfrm>
            <a:off x="5011592"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6" name="Google Shape;46;p14"/>
          <p:cNvSpPr txBox="1">
            <a:spLocks noGrp="1"/>
          </p:cNvSpPr>
          <p:nvPr>
            <p:ph type="body" idx="2"/>
          </p:nvPr>
        </p:nvSpPr>
        <p:spPr>
          <a:xfrm>
            <a:off x="2295767" y="2587250"/>
            <a:ext cx="2145300" cy="1027800"/>
          </a:xfrm>
          <a:prstGeom prst="rect">
            <a:avLst/>
          </a:prstGeom>
        </p:spPr>
        <p:txBody>
          <a:bodyPr spcFirstLastPara="1" wrap="square" lIns="91425" tIns="91425" rIns="91425" bIns="91425" anchor="t" anchorCtr="0">
            <a:noAutofit/>
          </a:bodyPr>
          <a:lstStyle>
            <a:lvl1pPr marL="457200" lvl="0" indent="-317500" algn="ctr" rtl="0">
              <a:spcBef>
                <a:spcPts val="0"/>
              </a:spcBef>
              <a:spcAft>
                <a:spcPts val="0"/>
              </a:spcAft>
              <a:buSzPts val="1400"/>
              <a:buChar char="●"/>
              <a:defRPr/>
            </a:lvl1pPr>
            <a:lvl2pPr marL="914400" lvl="1" indent="-317500" rtl="0">
              <a:spcBef>
                <a:spcPts val="0"/>
              </a:spcBef>
              <a:spcAft>
                <a:spcPts val="0"/>
              </a:spcAft>
              <a:buSzPts val="1400"/>
              <a:buChar char="○"/>
              <a:defRPr/>
            </a:lvl2pPr>
            <a:lvl3pPr marL="1371600" lvl="2" indent="-317500" rtl="0">
              <a:spcBef>
                <a:spcPts val="1600"/>
              </a:spcBef>
              <a:spcAft>
                <a:spcPts val="0"/>
              </a:spcAft>
              <a:buSzPts val="1400"/>
              <a:buChar char="■"/>
              <a:defRPr/>
            </a:lvl3pPr>
            <a:lvl4pPr marL="1828800" lvl="3" indent="-317500" rtl="0">
              <a:spcBef>
                <a:spcPts val="1600"/>
              </a:spcBef>
              <a:spcAft>
                <a:spcPts val="0"/>
              </a:spcAft>
              <a:buSzPts val="1400"/>
              <a:buChar char="●"/>
              <a:defRPr/>
            </a:lvl4pPr>
            <a:lvl5pPr marL="2286000" lvl="4" indent="-317500" rtl="0">
              <a:spcBef>
                <a:spcPts val="1600"/>
              </a:spcBef>
              <a:spcAft>
                <a:spcPts val="0"/>
              </a:spcAft>
              <a:buSzPts val="1400"/>
              <a:buChar char="○"/>
              <a:defRPr/>
            </a:lvl5pPr>
            <a:lvl6pPr marL="2743200" lvl="5" indent="-317500" rtl="0">
              <a:spcBef>
                <a:spcPts val="1600"/>
              </a:spcBef>
              <a:spcAft>
                <a:spcPts val="0"/>
              </a:spcAft>
              <a:buSzPts val="1400"/>
              <a:buChar char="■"/>
              <a:defRPr/>
            </a:lvl6pPr>
            <a:lvl7pPr marL="3200400" lvl="6" indent="-317500" rtl="0">
              <a:spcBef>
                <a:spcPts val="1600"/>
              </a:spcBef>
              <a:spcAft>
                <a:spcPts val="0"/>
              </a:spcAft>
              <a:buSzPts val="1400"/>
              <a:buChar char="●"/>
              <a:defRPr/>
            </a:lvl7pPr>
            <a:lvl8pPr marL="3657600" lvl="7" indent="-317500" rtl="0">
              <a:spcBef>
                <a:spcPts val="1600"/>
              </a:spcBef>
              <a:spcAft>
                <a:spcPts val="0"/>
              </a:spcAft>
              <a:buSzPts val="1400"/>
              <a:buChar char="○"/>
              <a:defRPr/>
            </a:lvl8pPr>
            <a:lvl9pPr marL="4114800" lvl="8" indent="-317500" rtl="0">
              <a:spcBef>
                <a:spcPts val="1600"/>
              </a:spcBef>
              <a:spcAft>
                <a:spcPts val="1600"/>
              </a:spcAft>
              <a:buSzPts val="1400"/>
              <a:buChar char="■"/>
              <a:defRPr/>
            </a:lvl9pPr>
          </a:lstStyle>
          <a:p>
            <a:endParaRPr/>
          </a:p>
        </p:txBody>
      </p:sp>
      <p:sp>
        <p:nvSpPr>
          <p:cNvPr id="47" name="Google Shape;47;p14"/>
          <p:cNvSpPr txBox="1">
            <a:spLocks noGrp="1"/>
          </p:cNvSpPr>
          <p:nvPr>
            <p:ph type="title" idx="3"/>
          </p:nvPr>
        </p:nvSpPr>
        <p:spPr>
          <a:xfrm>
            <a:off x="2295763" y="2052650"/>
            <a:ext cx="21453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1.jpg"/><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blipFill dpi="0" rotWithShape="1">
          <a:blip r:embed="rId17">
            <a:alphaModFix/>
          </a:blip>
          <a:srcRect/>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20000" y="540000"/>
            <a:ext cx="77040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lt1"/>
              </a:buClr>
              <a:buSzPts val="2800"/>
              <a:buFont typeface="Oswald"/>
              <a:buNone/>
              <a:defRPr sz="2800">
                <a:solidFill>
                  <a:schemeClr val="lt1"/>
                </a:solidFill>
                <a:latin typeface="Oswald"/>
                <a:ea typeface="Oswald"/>
                <a:cs typeface="Oswald"/>
                <a:sym typeface="Oswald"/>
              </a:defRPr>
            </a:lvl1pPr>
            <a:lvl2pPr lvl="1">
              <a:spcBef>
                <a:spcPts val="0"/>
              </a:spcBef>
              <a:spcAft>
                <a:spcPts val="0"/>
              </a:spcAft>
              <a:buClr>
                <a:schemeClr val="lt1"/>
              </a:buClr>
              <a:buSzPts val="2800"/>
              <a:buNone/>
              <a:defRPr sz="2800">
                <a:solidFill>
                  <a:schemeClr val="lt1"/>
                </a:solidFill>
              </a:defRPr>
            </a:lvl2pPr>
            <a:lvl3pPr lvl="2">
              <a:spcBef>
                <a:spcPts val="0"/>
              </a:spcBef>
              <a:spcAft>
                <a:spcPts val="0"/>
              </a:spcAft>
              <a:buClr>
                <a:schemeClr val="lt1"/>
              </a:buClr>
              <a:buSzPts val="2800"/>
              <a:buNone/>
              <a:defRPr sz="2800">
                <a:solidFill>
                  <a:schemeClr val="lt1"/>
                </a:solidFill>
              </a:defRPr>
            </a:lvl3pPr>
            <a:lvl4pPr lvl="3">
              <a:spcBef>
                <a:spcPts val="0"/>
              </a:spcBef>
              <a:spcAft>
                <a:spcPts val="0"/>
              </a:spcAft>
              <a:buClr>
                <a:schemeClr val="lt1"/>
              </a:buClr>
              <a:buSzPts val="2800"/>
              <a:buNone/>
              <a:defRPr sz="2800">
                <a:solidFill>
                  <a:schemeClr val="lt1"/>
                </a:solidFill>
              </a:defRPr>
            </a:lvl4pPr>
            <a:lvl5pPr lvl="4">
              <a:spcBef>
                <a:spcPts val="0"/>
              </a:spcBef>
              <a:spcAft>
                <a:spcPts val="0"/>
              </a:spcAft>
              <a:buClr>
                <a:schemeClr val="lt1"/>
              </a:buClr>
              <a:buSzPts val="2800"/>
              <a:buNone/>
              <a:defRPr sz="2800">
                <a:solidFill>
                  <a:schemeClr val="lt1"/>
                </a:solidFill>
              </a:defRPr>
            </a:lvl5pPr>
            <a:lvl6pPr lvl="5">
              <a:spcBef>
                <a:spcPts val="0"/>
              </a:spcBef>
              <a:spcAft>
                <a:spcPts val="0"/>
              </a:spcAft>
              <a:buClr>
                <a:schemeClr val="lt1"/>
              </a:buClr>
              <a:buSzPts val="2800"/>
              <a:buNone/>
              <a:defRPr sz="2800">
                <a:solidFill>
                  <a:schemeClr val="lt1"/>
                </a:solidFill>
              </a:defRPr>
            </a:lvl6pPr>
            <a:lvl7pPr lvl="6">
              <a:spcBef>
                <a:spcPts val="0"/>
              </a:spcBef>
              <a:spcAft>
                <a:spcPts val="0"/>
              </a:spcAft>
              <a:buClr>
                <a:schemeClr val="lt1"/>
              </a:buClr>
              <a:buSzPts val="2800"/>
              <a:buNone/>
              <a:defRPr sz="2800">
                <a:solidFill>
                  <a:schemeClr val="lt1"/>
                </a:solidFill>
              </a:defRPr>
            </a:lvl7pPr>
            <a:lvl8pPr lvl="7">
              <a:spcBef>
                <a:spcPts val="0"/>
              </a:spcBef>
              <a:spcAft>
                <a:spcPts val="0"/>
              </a:spcAft>
              <a:buClr>
                <a:schemeClr val="lt1"/>
              </a:buClr>
              <a:buSzPts val="2800"/>
              <a:buNone/>
              <a:defRPr sz="2800">
                <a:solidFill>
                  <a:schemeClr val="lt1"/>
                </a:solidFill>
              </a:defRPr>
            </a:lvl8pPr>
            <a:lvl9pPr lvl="8">
              <a:spcBef>
                <a:spcPts val="0"/>
              </a:spcBef>
              <a:spcAft>
                <a:spcPts val="0"/>
              </a:spcAft>
              <a:buClr>
                <a:schemeClr val="lt1"/>
              </a:buClr>
              <a:buSzPts val="2800"/>
              <a:buNone/>
              <a:defRPr sz="2800">
                <a:solidFill>
                  <a:schemeClr val="lt1"/>
                </a:solidFill>
              </a:defRPr>
            </a:lvl9pPr>
          </a:lstStyle>
          <a:p>
            <a:endParaRPr/>
          </a:p>
        </p:txBody>
      </p:sp>
      <p:sp>
        <p:nvSpPr>
          <p:cNvPr id="7" name="Google Shape;7;p1"/>
          <p:cNvSpPr txBox="1">
            <a:spLocks noGrp="1"/>
          </p:cNvSpPr>
          <p:nvPr>
            <p:ph type="body" idx="1"/>
          </p:nvPr>
        </p:nvSpPr>
        <p:spPr>
          <a:xfrm>
            <a:off x="720000" y="1152475"/>
            <a:ext cx="7704000" cy="3416400"/>
          </a:xfrm>
          <a:prstGeom prst="rect">
            <a:avLst/>
          </a:prstGeom>
          <a:noFill/>
          <a:ln>
            <a:noFill/>
          </a:ln>
        </p:spPr>
        <p:txBody>
          <a:bodyPr spcFirstLastPara="1" wrap="square" lIns="91425" tIns="91425" rIns="91425" bIns="91425" anchor="t" anchorCtr="0">
            <a:noAutofit/>
          </a:bodyPr>
          <a:lstStyle>
            <a:lvl1pPr marL="457200" lvl="0" indent="-317500">
              <a:lnSpc>
                <a:spcPct val="100000"/>
              </a:lnSpc>
              <a:spcBef>
                <a:spcPts val="0"/>
              </a:spcBef>
              <a:spcAft>
                <a:spcPts val="0"/>
              </a:spcAft>
              <a:buClr>
                <a:schemeClr val="lt1"/>
              </a:buClr>
              <a:buSzPts val="1400"/>
              <a:buFont typeface="Raleway"/>
              <a:buChar char="●"/>
              <a:defRPr>
                <a:solidFill>
                  <a:schemeClr val="lt1"/>
                </a:solidFill>
                <a:latin typeface="Raleway"/>
                <a:ea typeface="Raleway"/>
                <a:cs typeface="Raleway"/>
                <a:sym typeface="Raleway"/>
              </a:defRPr>
            </a:lvl1pPr>
            <a:lvl2pPr marL="914400" lvl="1"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2pPr>
            <a:lvl3pPr marL="1371600" lvl="2"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3pPr>
            <a:lvl4pPr marL="1828800" lvl="3"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4pPr>
            <a:lvl5pPr marL="2286000" lvl="4"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5pPr>
            <a:lvl6pPr marL="2743200" lvl="5"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6pPr>
            <a:lvl7pPr marL="3200400" lvl="6"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7pPr>
            <a:lvl8pPr marL="3657600" lvl="7" indent="-317500">
              <a:lnSpc>
                <a:spcPct val="100000"/>
              </a:lnSpc>
              <a:spcBef>
                <a:spcPts val="1600"/>
              </a:spcBef>
              <a:spcAft>
                <a:spcPts val="0"/>
              </a:spcAft>
              <a:buClr>
                <a:schemeClr val="lt1"/>
              </a:buClr>
              <a:buSzPts val="1400"/>
              <a:buFont typeface="Raleway"/>
              <a:buChar char="○"/>
              <a:defRPr>
                <a:solidFill>
                  <a:schemeClr val="lt1"/>
                </a:solidFill>
                <a:latin typeface="Raleway"/>
                <a:ea typeface="Raleway"/>
                <a:cs typeface="Raleway"/>
                <a:sym typeface="Raleway"/>
              </a:defRPr>
            </a:lvl8pPr>
            <a:lvl9pPr marL="4114800" lvl="8" indent="-317500">
              <a:lnSpc>
                <a:spcPct val="100000"/>
              </a:lnSpc>
              <a:spcBef>
                <a:spcPts val="1600"/>
              </a:spcBef>
              <a:spcAft>
                <a:spcPts val="1600"/>
              </a:spcAft>
              <a:buClr>
                <a:schemeClr val="lt1"/>
              </a:buClr>
              <a:buSzPts val="1400"/>
              <a:buFont typeface="Raleway"/>
              <a:buChar char="■"/>
              <a:defRPr>
                <a:solidFill>
                  <a:schemeClr val="lt1"/>
                </a:solidFill>
                <a:latin typeface="Raleway"/>
                <a:ea typeface="Raleway"/>
                <a:cs typeface="Raleway"/>
                <a:sym typeface="Raleway"/>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‹Nº›</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2" r:id="rId3"/>
    <p:sldLayoutId id="2147483653" r:id="rId4"/>
    <p:sldLayoutId id="2147483654" r:id="rId5"/>
    <p:sldLayoutId id="2147483655" r:id="rId6"/>
    <p:sldLayoutId id="2147483658" r:id="rId7"/>
    <p:sldLayoutId id="2147483659" r:id="rId8"/>
    <p:sldLayoutId id="2147483660" r:id="rId9"/>
    <p:sldLayoutId id="2147483661" r:id="rId10"/>
    <p:sldLayoutId id="2147483662" r:id="rId11"/>
    <p:sldLayoutId id="2147483664" r:id="rId12"/>
    <p:sldLayoutId id="2147483666" r:id="rId13"/>
    <p:sldLayoutId id="2147483675" r:id="rId14"/>
    <p:sldLayoutId id="2147483678"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mod="1">
    <p:ext uri="{27BBF7A9-308A-43DC-89C8-2F10F3537804}">
      <p15:sldGuideLst xmlns="" xmlns:mc="http://schemas.openxmlformats.org/markup-compatibility/2006"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15:guide id="1" orient="horz" pos="1620">
          <p15:clr>
            <a:srgbClr val="EA4335"/>
          </p15:clr>
        </p15:guide>
        <p15:guide id="2" pos="2880">
          <p15:clr>
            <a:srgbClr val="EA4335"/>
          </p15:clr>
        </p15:guide>
        <p15:guide id="3" pos="454">
          <p15:clr>
            <a:srgbClr val="EA4335"/>
          </p15:clr>
        </p15:guide>
        <p15:guide id="4" pos="5306">
          <p15:clr>
            <a:srgbClr val="EA4335"/>
          </p15:clr>
        </p15:guide>
        <p15:guide id="5" orient="horz" pos="340">
          <p15:clr>
            <a:srgbClr val="EA4335"/>
          </p15:clr>
        </p15:guide>
        <p15:guide id="6" orient="horz" pos="2878">
          <p15:clr>
            <a:srgbClr val="EA4335"/>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3.xml"/></Relationships>
</file>

<file path=ppt/slides/_rels/slide1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4.xml"/><Relationship Id="rId1" Type="http://schemas.openxmlformats.org/officeDocument/2006/relationships/slideLayout" Target="../slideLayouts/slideLayout14.xml"/><Relationship Id="rId5" Type="http://schemas.openxmlformats.org/officeDocument/2006/relationships/image" Target="../media/image8.png"/><Relationship Id="rId4" Type="http://schemas.openxmlformats.org/officeDocument/2006/relationships/image" Target="../media/image7.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5.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Título"/>
          <p:cNvSpPr>
            <a:spLocks noGrp="1"/>
          </p:cNvSpPr>
          <p:nvPr>
            <p:ph type="title"/>
          </p:nvPr>
        </p:nvSpPr>
        <p:spPr>
          <a:xfrm>
            <a:off x="4644008" y="1288261"/>
            <a:ext cx="2520280" cy="970500"/>
          </a:xfrm>
        </p:spPr>
        <p:txBody>
          <a:bodyPr/>
          <a:lstStyle/>
          <a:p>
            <a:r>
              <a:rPr lang="es-ES" b="1" dirty="0"/>
              <a:t>Presentación</a:t>
            </a:r>
            <a:r>
              <a:rPr lang="es-ES" b="1" i="1" dirty="0"/>
              <a:t/>
            </a:r>
            <a:br>
              <a:rPr lang="es-ES" b="1" i="1" dirty="0"/>
            </a:br>
            <a:endParaRPr lang="es-ES" dirty="0"/>
          </a:p>
        </p:txBody>
      </p:sp>
      <p:sp>
        <p:nvSpPr>
          <p:cNvPr id="9" name="8 CuadroTexto"/>
          <p:cNvSpPr txBox="1"/>
          <p:nvPr/>
        </p:nvSpPr>
        <p:spPr>
          <a:xfrm>
            <a:off x="3288110" y="2571750"/>
            <a:ext cx="4360489" cy="1600438"/>
          </a:xfrm>
          <a:prstGeom prst="rect">
            <a:avLst/>
          </a:prstGeom>
          <a:noFill/>
        </p:spPr>
        <p:txBody>
          <a:bodyPr wrap="none" rtlCol="0">
            <a:spAutoFit/>
          </a:bodyPr>
          <a:lstStyle/>
          <a:p>
            <a:pPr marL="285750" indent="-285750" algn="just">
              <a:buClr>
                <a:schemeClr val="bg1"/>
              </a:buClr>
              <a:buFont typeface="Wingdings" pitchFamily="2" charset="2"/>
              <a:buChar char="§"/>
            </a:pPr>
            <a:r>
              <a:rPr lang="es-ES" b="1" dirty="0" smtClean="0">
                <a:solidFill>
                  <a:schemeClr val="bg1"/>
                </a:solidFill>
                <a:latin typeface="Oswald"/>
              </a:rPr>
              <a:t>Nombre:</a:t>
            </a:r>
            <a:r>
              <a:rPr lang="es-ES" dirty="0">
                <a:solidFill>
                  <a:schemeClr val="bg1"/>
                </a:solidFill>
                <a:latin typeface="Oswald"/>
              </a:rPr>
              <a:t> </a:t>
            </a:r>
            <a:r>
              <a:rPr lang="es-ES" dirty="0" smtClean="0">
                <a:solidFill>
                  <a:schemeClr val="bg1"/>
                </a:solidFill>
                <a:latin typeface="Oswald"/>
              </a:rPr>
              <a:t>	Mait </a:t>
            </a:r>
            <a:r>
              <a:rPr lang="es-ES" dirty="0">
                <a:solidFill>
                  <a:schemeClr val="bg1"/>
                </a:solidFill>
                <a:latin typeface="Oswald"/>
              </a:rPr>
              <a:t>Manuel Madé Cruz</a:t>
            </a:r>
          </a:p>
          <a:p>
            <a:pPr marL="285750" indent="-285750" algn="just">
              <a:buClr>
                <a:schemeClr val="bg1"/>
              </a:buClr>
              <a:buFont typeface="Wingdings" pitchFamily="2" charset="2"/>
              <a:buChar char="§"/>
            </a:pPr>
            <a:r>
              <a:rPr lang="es-ES" b="1" dirty="0" smtClean="0">
                <a:solidFill>
                  <a:schemeClr val="bg1"/>
                </a:solidFill>
                <a:latin typeface="Oswald"/>
              </a:rPr>
              <a:t>Matricula:</a:t>
            </a:r>
            <a:r>
              <a:rPr lang="es-ES" dirty="0">
                <a:solidFill>
                  <a:schemeClr val="bg1"/>
                </a:solidFill>
                <a:latin typeface="Oswald"/>
              </a:rPr>
              <a:t> </a:t>
            </a:r>
            <a:r>
              <a:rPr lang="es-ES" dirty="0" smtClean="0">
                <a:solidFill>
                  <a:schemeClr val="bg1"/>
                </a:solidFill>
                <a:latin typeface="Oswald"/>
              </a:rPr>
              <a:t>	15-Misn-1-091</a:t>
            </a:r>
            <a:endParaRPr lang="es-ES" dirty="0">
              <a:solidFill>
                <a:schemeClr val="bg1"/>
              </a:solidFill>
              <a:latin typeface="Oswald"/>
            </a:endParaRPr>
          </a:p>
          <a:p>
            <a:pPr marL="285750" indent="-285750" algn="just">
              <a:buClr>
                <a:schemeClr val="bg1"/>
              </a:buClr>
              <a:buFont typeface="Wingdings" pitchFamily="2" charset="2"/>
              <a:buChar char="§"/>
            </a:pPr>
            <a:r>
              <a:rPr lang="es-ES" b="1" dirty="0" smtClean="0">
                <a:solidFill>
                  <a:schemeClr val="bg1"/>
                </a:solidFill>
                <a:latin typeface="Oswald"/>
              </a:rPr>
              <a:t>Materia:</a:t>
            </a:r>
            <a:r>
              <a:rPr lang="es-ES" dirty="0">
                <a:solidFill>
                  <a:schemeClr val="bg1"/>
                </a:solidFill>
                <a:latin typeface="Oswald"/>
              </a:rPr>
              <a:t> </a:t>
            </a:r>
            <a:r>
              <a:rPr lang="es-ES" dirty="0" smtClean="0">
                <a:solidFill>
                  <a:schemeClr val="bg1"/>
                </a:solidFill>
                <a:latin typeface="Oswald"/>
              </a:rPr>
              <a:t>	Administracion </a:t>
            </a:r>
            <a:r>
              <a:rPr lang="es-ES" dirty="0">
                <a:solidFill>
                  <a:schemeClr val="bg1"/>
                </a:solidFill>
                <a:latin typeface="Oswald"/>
              </a:rPr>
              <a:t>de Servidores</a:t>
            </a:r>
          </a:p>
          <a:p>
            <a:pPr marL="285750" indent="-285750" algn="just">
              <a:buClr>
                <a:schemeClr val="bg1"/>
              </a:buClr>
              <a:buFont typeface="Wingdings" pitchFamily="2" charset="2"/>
              <a:buChar char="§"/>
            </a:pPr>
            <a:r>
              <a:rPr lang="es-ES" b="1" dirty="0" smtClean="0">
                <a:solidFill>
                  <a:schemeClr val="bg1"/>
                </a:solidFill>
                <a:latin typeface="Oswald"/>
              </a:rPr>
              <a:t>Profesor:</a:t>
            </a:r>
            <a:r>
              <a:rPr lang="es-ES" dirty="0">
                <a:solidFill>
                  <a:schemeClr val="bg1"/>
                </a:solidFill>
                <a:latin typeface="Oswald"/>
              </a:rPr>
              <a:t> </a:t>
            </a:r>
            <a:r>
              <a:rPr lang="es-ES" dirty="0" smtClean="0">
                <a:solidFill>
                  <a:schemeClr val="bg1"/>
                </a:solidFill>
                <a:latin typeface="Oswald"/>
              </a:rPr>
              <a:t>	Starling Germosen Reynoso</a:t>
            </a:r>
            <a:endParaRPr lang="es-ES" dirty="0">
              <a:solidFill>
                <a:schemeClr val="bg1"/>
              </a:solidFill>
              <a:latin typeface="Oswald"/>
            </a:endParaRPr>
          </a:p>
          <a:p>
            <a:pPr marL="285750" indent="-285750" algn="just">
              <a:buClr>
                <a:schemeClr val="bg1"/>
              </a:buClr>
              <a:buFont typeface="Wingdings" pitchFamily="2" charset="2"/>
              <a:buChar char="§"/>
            </a:pPr>
            <a:r>
              <a:rPr lang="es-ES" b="1" dirty="0" smtClean="0">
                <a:solidFill>
                  <a:schemeClr val="bg1"/>
                </a:solidFill>
                <a:latin typeface="Oswald"/>
              </a:rPr>
              <a:t>Sección:</a:t>
            </a:r>
            <a:r>
              <a:rPr lang="es-ES" dirty="0">
                <a:solidFill>
                  <a:schemeClr val="bg1"/>
                </a:solidFill>
                <a:latin typeface="Oswald"/>
              </a:rPr>
              <a:t> </a:t>
            </a:r>
            <a:r>
              <a:rPr lang="es-ES" dirty="0" smtClean="0">
                <a:solidFill>
                  <a:schemeClr val="bg1"/>
                </a:solidFill>
                <a:latin typeface="Oswald"/>
              </a:rPr>
              <a:t>	0908</a:t>
            </a:r>
            <a:endParaRPr lang="es-ES" dirty="0">
              <a:solidFill>
                <a:schemeClr val="bg1"/>
              </a:solidFill>
              <a:latin typeface="Oswald"/>
            </a:endParaRPr>
          </a:p>
          <a:p>
            <a:pPr marL="285750" indent="-285750" algn="just">
              <a:buClr>
                <a:schemeClr val="bg1"/>
              </a:buClr>
              <a:buFont typeface="Wingdings" pitchFamily="2" charset="2"/>
              <a:buChar char="§"/>
            </a:pPr>
            <a:r>
              <a:rPr lang="es-ES" b="1" dirty="0" smtClean="0">
                <a:solidFill>
                  <a:schemeClr val="bg1"/>
                </a:solidFill>
                <a:latin typeface="Oswald"/>
              </a:rPr>
              <a:t>Tema:</a:t>
            </a:r>
            <a:r>
              <a:rPr lang="es-ES" dirty="0">
                <a:solidFill>
                  <a:schemeClr val="bg1"/>
                </a:solidFill>
                <a:latin typeface="Oswald"/>
              </a:rPr>
              <a:t> </a:t>
            </a:r>
            <a:r>
              <a:rPr lang="es-ES" dirty="0" smtClean="0">
                <a:solidFill>
                  <a:schemeClr val="bg1"/>
                </a:solidFill>
                <a:latin typeface="Oswald"/>
              </a:rPr>
              <a:t>		Proyecto </a:t>
            </a:r>
            <a:r>
              <a:rPr lang="es-ES" dirty="0">
                <a:solidFill>
                  <a:schemeClr val="bg1"/>
                </a:solidFill>
                <a:latin typeface="Oswald"/>
              </a:rPr>
              <a:t>Final</a:t>
            </a:r>
          </a:p>
          <a:p>
            <a:pPr algn="just"/>
            <a:endParaRPr lang="es-ES" dirty="0"/>
          </a:p>
        </p:txBody>
      </p:sp>
    </p:spTree>
    <p:extLst>
      <p:ext uri="{BB962C8B-B14F-4D97-AF65-F5344CB8AC3E}">
        <p14:creationId xmlns:p14="http://schemas.microsoft.com/office/powerpoint/2010/main" val="1258209129"/>
      </p:ext>
    </p:extLst>
  </p:cSld>
  <p:clrMapOvr>
    <a:masterClrMapping/>
  </p:clrMapOvr>
  <mc:AlternateContent xmlns:mc="http://schemas.openxmlformats.org/markup-compatibility/2006">
    <mc:Choice xmlns:p14="http://schemas.microsoft.com/office/powerpoint/2010/main" Requires="p14">
      <p:transition spd="slow" p14:dur="1400">
        <p14:ripple/>
      </p:transition>
    </mc:Choice>
    <mc:Fallback>
      <p:transition spd="slow">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347"/>
        <p:cNvGrpSpPr/>
        <p:nvPr/>
      </p:nvGrpSpPr>
      <p:grpSpPr>
        <a:xfrm>
          <a:off x="0" y="0"/>
          <a:ext cx="0" cy="0"/>
          <a:chOff x="0" y="0"/>
          <a:chExt cx="0" cy="0"/>
        </a:xfrm>
      </p:grpSpPr>
      <p:sp>
        <p:nvSpPr>
          <p:cNvPr id="1348" name="Google Shape;1348;p52"/>
          <p:cNvSpPr/>
          <p:nvPr/>
        </p:nvSpPr>
        <p:spPr>
          <a:xfrm>
            <a:off x="3456650" y="1725450"/>
            <a:ext cx="423300" cy="423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52"/>
          <p:cNvSpPr/>
          <p:nvPr/>
        </p:nvSpPr>
        <p:spPr>
          <a:xfrm>
            <a:off x="5264150" y="1725450"/>
            <a:ext cx="423300" cy="423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52"/>
          <p:cNvSpPr/>
          <p:nvPr/>
        </p:nvSpPr>
        <p:spPr>
          <a:xfrm>
            <a:off x="7071650" y="1725450"/>
            <a:ext cx="423300" cy="423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52"/>
          <p:cNvSpPr/>
          <p:nvPr/>
        </p:nvSpPr>
        <p:spPr>
          <a:xfrm>
            <a:off x="1649225" y="1725450"/>
            <a:ext cx="423300" cy="423300"/>
          </a:xfrm>
          <a:prstGeom prst="ellipse">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2" name="Google Shape;1352;p52"/>
          <p:cNvGrpSpPr/>
          <p:nvPr/>
        </p:nvGrpSpPr>
        <p:grpSpPr>
          <a:xfrm>
            <a:off x="7350667" y="371505"/>
            <a:ext cx="543432" cy="741197"/>
            <a:chOff x="2878829" y="3023092"/>
            <a:chExt cx="543432" cy="741197"/>
          </a:xfrm>
        </p:grpSpPr>
        <p:sp>
          <p:nvSpPr>
            <p:cNvPr id="1353" name="Google Shape;1353;p52"/>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52"/>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52"/>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52"/>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52"/>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52"/>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52"/>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52"/>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52"/>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52"/>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52"/>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52"/>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52"/>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52"/>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52"/>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52"/>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52"/>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52"/>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52"/>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52"/>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52"/>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52"/>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52"/>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52"/>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77" name="Google Shape;1377;p52"/>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lvl="0"/>
            <a:r>
              <a:rPr lang="es-ES" dirty="0"/>
              <a:t>Servicio que Ofrecemos</a:t>
            </a:r>
            <a:endParaRPr dirty="0"/>
          </a:p>
        </p:txBody>
      </p:sp>
      <p:sp>
        <p:nvSpPr>
          <p:cNvPr id="1378" name="Google Shape;1378;p52"/>
          <p:cNvSpPr/>
          <p:nvPr/>
        </p:nvSpPr>
        <p:spPr>
          <a:xfrm>
            <a:off x="6956450" y="1610275"/>
            <a:ext cx="653700" cy="653700"/>
          </a:xfrm>
          <a:prstGeom prst="pie">
            <a:avLst>
              <a:gd name="adj1" fmla="val 0"/>
              <a:gd name="adj2" fmla="val 16200000"/>
            </a:avLst>
          </a:prstGeom>
          <a:gradFill>
            <a:gsLst>
              <a:gs pos="0">
                <a:srgbClr val="20124D"/>
              </a:gs>
              <a:gs pos="100000">
                <a:srgbClr val="EA9999"/>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52"/>
          <p:cNvSpPr/>
          <p:nvPr/>
        </p:nvSpPr>
        <p:spPr>
          <a:xfrm>
            <a:off x="5148950" y="1610275"/>
            <a:ext cx="653700" cy="653700"/>
          </a:xfrm>
          <a:prstGeom prst="pie">
            <a:avLst>
              <a:gd name="adj1" fmla="val 0"/>
              <a:gd name="adj2" fmla="val 19142500"/>
            </a:avLst>
          </a:prstGeom>
          <a:gradFill>
            <a:gsLst>
              <a:gs pos="0">
                <a:srgbClr val="20124D"/>
              </a:gs>
              <a:gs pos="100000">
                <a:srgbClr val="EA9999"/>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52"/>
          <p:cNvSpPr/>
          <p:nvPr/>
        </p:nvSpPr>
        <p:spPr>
          <a:xfrm>
            <a:off x="3341450" y="1610275"/>
            <a:ext cx="653700" cy="653700"/>
          </a:xfrm>
          <a:prstGeom prst="pie">
            <a:avLst>
              <a:gd name="adj1" fmla="val 0"/>
              <a:gd name="adj2" fmla="val 13838534"/>
            </a:avLst>
          </a:prstGeom>
          <a:gradFill>
            <a:gsLst>
              <a:gs pos="0">
                <a:srgbClr val="20124D"/>
              </a:gs>
              <a:gs pos="100000">
                <a:srgbClr val="EA9999"/>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52"/>
          <p:cNvSpPr/>
          <p:nvPr/>
        </p:nvSpPr>
        <p:spPr>
          <a:xfrm>
            <a:off x="1534025" y="1610275"/>
            <a:ext cx="653700" cy="653700"/>
          </a:xfrm>
          <a:prstGeom prst="pie">
            <a:avLst>
              <a:gd name="adj1" fmla="val 0"/>
              <a:gd name="adj2" fmla="val 9026568"/>
            </a:avLst>
          </a:prstGeom>
          <a:gradFill>
            <a:gsLst>
              <a:gs pos="0">
                <a:srgbClr val="20124D"/>
              </a:gs>
              <a:gs pos="100000">
                <a:srgbClr val="EA9999"/>
              </a:gs>
            </a:gsLst>
            <a:lin ang="5400012" scaled="0"/>
          </a:grad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52"/>
          <p:cNvSpPr txBox="1">
            <a:spLocks noGrp="1"/>
          </p:cNvSpPr>
          <p:nvPr>
            <p:ph type="title" idx="2"/>
          </p:nvPr>
        </p:nvSpPr>
        <p:spPr>
          <a:xfrm>
            <a:off x="1259632" y="2433700"/>
            <a:ext cx="1224136"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$2,500</a:t>
            </a:r>
            <a:endParaRPr sz="2000" dirty="0"/>
          </a:p>
        </p:txBody>
      </p:sp>
      <p:sp>
        <p:nvSpPr>
          <p:cNvPr id="1383" name="Google Shape;1383;p52"/>
          <p:cNvSpPr txBox="1">
            <a:spLocks noGrp="1"/>
          </p:cNvSpPr>
          <p:nvPr>
            <p:ph type="title" idx="3"/>
          </p:nvPr>
        </p:nvSpPr>
        <p:spPr>
          <a:xfrm>
            <a:off x="31719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$4,000</a:t>
            </a:r>
            <a:endParaRPr sz="2000" dirty="0"/>
          </a:p>
        </p:txBody>
      </p:sp>
      <p:sp>
        <p:nvSpPr>
          <p:cNvPr id="1384" name="Google Shape;1384;p52"/>
          <p:cNvSpPr txBox="1">
            <a:spLocks noGrp="1"/>
          </p:cNvSpPr>
          <p:nvPr>
            <p:ph type="title" idx="4"/>
          </p:nvPr>
        </p:nvSpPr>
        <p:spPr>
          <a:xfrm>
            <a:off x="4979450" y="2433700"/>
            <a:ext cx="992700"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$5,000</a:t>
            </a:r>
            <a:endParaRPr sz="2000" dirty="0"/>
          </a:p>
        </p:txBody>
      </p:sp>
      <p:sp>
        <p:nvSpPr>
          <p:cNvPr id="1385" name="Google Shape;1385;p52"/>
          <p:cNvSpPr txBox="1">
            <a:spLocks noGrp="1"/>
          </p:cNvSpPr>
          <p:nvPr>
            <p:ph type="title" idx="5"/>
          </p:nvPr>
        </p:nvSpPr>
        <p:spPr>
          <a:xfrm>
            <a:off x="6786950" y="2433700"/>
            <a:ext cx="1169426" cy="49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2000" dirty="0" smtClean="0"/>
              <a:t>$10,000</a:t>
            </a:r>
            <a:endParaRPr sz="2000" dirty="0"/>
          </a:p>
        </p:txBody>
      </p:sp>
      <p:sp>
        <p:nvSpPr>
          <p:cNvPr id="1386" name="Google Shape;1386;p52"/>
          <p:cNvSpPr txBox="1">
            <a:spLocks noGrp="1"/>
          </p:cNvSpPr>
          <p:nvPr>
            <p:ph type="subTitle" idx="1"/>
          </p:nvPr>
        </p:nvSpPr>
        <p:spPr>
          <a:xfrm>
            <a:off x="957982" y="2886625"/>
            <a:ext cx="1741810" cy="475800"/>
          </a:xfrm>
          <a:prstGeom prst="rect">
            <a:avLst/>
          </a:prstGeom>
        </p:spPr>
        <p:txBody>
          <a:bodyPr spcFirstLastPara="1" wrap="square" lIns="91425" tIns="91425" rIns="91425" bIns="91425" anchor="t" anchorCtr="0">
            <a:noAutofit/>
          </a:bodyPr>
          <a:lstStyle/>
          <a:p>
            <a:pPr marL="0" lvl="0" indent="0"/>
            <a:r>
              <a:rPr lang="es-ES" dirty="0" smtClean="0"/>
              <a:t>Plan </a:t>
            </a:r>
            <a:r>
              <a:rPr lang="es-ES" dirty="0"/>
              <a:t>Basico para principiante </a:t>
            </a:r>
            <a:endParaRPr dirty="0"/>
          </a:p>
        </p:txBody>
      </p:sp>
      <p:sp>
        <p:nvSpPr>
          <p:cNvPr id="1387" name="Google Shape;1387;p52"/>
          <p:cNvSpPr txBox="1">
            <a:spLocks noGrp="1"/>
          </p:cNvSpPr>
          <p:nvPr>
            <p:ph type="subTitle" idx="6"/>
          </p:nvPr>
        </p:nvSpPr>
        <p:spPr>
          <a:xfrm>
            <a:off x="2771800" y="2859782"/>
            <a:ext cx="1728192" cy="475800"/>
          </a:xfrm>
          <a:prstGeom prst="rect">
            <a:avLst/>
          </a:prstGeom>
        </p:spPr>
        <p:txBody>
          <a:bodyPr spcFirstLastPara="1" wrap="square" lIns="91425" tIns="91425" rIns="91425" bIns="91425" anchor="t" anchorCtr="0">
            <a:noAutofit/>
          </a:bodyPr>
          <a:lstStyle/>
          <a:p>
            <a:pPr marL="0" lvl="0" indent="0"/>
            <a:r>
              <a:rPr lang="es-ES" dirty="0" smtClean="0"/>
              <a:t>Gestion </a:t>
            </a:r>
            <a:r>
              <a:rPr lang="es-ES" dirty="0"/>
              <a:t>y Diseño Web </a:t>
            </a:r>
            <a:endParaRPr dirty="0"/>
          </a:p>
        </p:txBody>
      </p:sp>
      <p:sp>
        <p:nvSpPr>
          <p:cNvPr id="1388" name="Google Shape;1388;p52"/>
          <p:cNvSpPr txBox="1">
            <a:spLocks noGrp="1"/>
          </p:cNvSpPr>
          <p:nvPr>
            <p:ph type="subTitle" idx="7"/>
          </p:nvPr>
        </p:nvSpPr>
        <p:spPr>
          <a:xfrm>
            <a:off x="4716016" y="2886625"/>
            <a:ext cx="1656184" cy="475800"/>
          </a:xfrm>
          <a:prstGeom prst="rect">
            <a:avLst/>
          </a:prstGeom>
        </p:spPr>
        <p:txBody>
          <a:bodyPr spcFirstLastPara="1" wrap="square" lIns="91425" tIns="91425" rIns="91425" bIns="91425" anchor="t" anchorCtr="0">
            <a:noAutofit/>
          </a:bodyPr>
          <a:lstStyle/>
          <a:p>
            <a:pPr marL="0" lvl="0" indent="0"/>
            <a:r>
              <a:rPr lang="es-ES" dirty="0" smtClean="0"/>
              <a:t>Plan </a:t>
            </a:r>
            <a:r>
              <a:rPr lang="es-ES" dirty="0"/>
              <a:t>Premium para Experto </a:t>
            </a:r>
            <a:endParaRPr dirty="0"/>
          </a:p>
        </p:txBody>
      </p:sp>
      <p:sp>
        <p:nvSpPr>
          <p:cNvPr id="1389" name="Google Shape;1389;p52"/>
          <p:cNvSpPr txBox="1">
            <a:spLocks noGrp="1"/>
          </p:cNvSpPr>
          <p:nvPr>
            <p:ph type="subTitle" idx="8"/>
          </p:nvPr>
        </p:nvSpPr>
        <p:spPr>
          <a:xfrm>
            <a:off x="6722300" y="2886625"/>
            <a:ext cx="1594116" cy="475800"/>
          </a:xfrm>
          <a:prstGeom prst="rect">
            <a:avLst/>
          </a:prstGeom>
        </p:spPr>
        <p:txBody>
          <a:bodyPr spcFirstLastPara="1" wrap="square" lIns="91425" tIns="91425" rIns="91425" bIns="91425" anchor="t" anchorCtr="0">
            <a:noAutofit/>
          </a:bodyPr>
          <a:lstStyle/>
          <a:p>
            <a:pPr marL="0" lvl="0" indent="0"/>
            <a:r>
              <a:rPr lang="es-ES" dirty="0" smtClean="0"/>
              <a:t>Creacion </a:t>
            </a:r>
            <a:r>
              <a:rPr lang="es-ES" dirty="0"/>
              <a:t>de Pagina web </a:t>
            </a:r>
            <a:endParaRPr dirty="0"/>
          </a:p>
        </p:txBody>
      </p:sp>
      <p:grpSp>
        <p:nvGrpSpPr>
          <p:cNvPr id="1390" name="Google Shape;1390;p52"/>
          <p:cNvGrpSpPr/>
          <p:nvPr/>
        </p:nvGrpSpPr>
        <p:grpSpPr>
          <a:xfrm>
            <a:off x="448279" y="4049355"/>
            <a:ext cx="543432" cy="741197"/>
            <a:chOff x="2878829" y="3023092"/>
            <a:chExt cx="543432" cy="741197"/>
          </a:xfrm>
        </p:grpSpPr>
        <p:sp>
          <p:nvSpPr>
            <p:cNvPr id="1391" name="Google Shape;1391;p52"/>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52"/>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52"/>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52"/>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52"/>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52"/>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52"/>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52"/>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52"/>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52"/>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52"/>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52"/>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52"/>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52"/>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52"/>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52"/>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52"/>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52"/>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52"/>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52"/>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52"/>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52"/>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52"/>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52"/>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15" name="Google Shape;1415;p52"/>
          <p:cNvSpPr/>
          <p:nvPr/>
        </p:nvSpPr>
        <p:spPr>
          <a:xfrm>
            <a:off x="494112" y="1470700"/>
            <a:ext cx="105963" cy="105963"/>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52"/>
          <p:cNvSpPr/>
          <p:nvPr/>
        </p:nvSpPr>
        <p:spPr>
          <a:xfrm>
            <a:off x="1364450" y="4252696"/>
            <a:ext cx="246006" cy="233561"/>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50"/>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p>
            <a:pPr lvl="0"/>
            <a:r>
              <a:rPr lang="es-ES" dirty="0"/>
              <a:t>Por qué elegirnos</a:t>
            </a:r>
            <a:r>
              <a:rPr lang="en" dirty="0" smtClean="0"/>
              <a:t>!</a:t>
            </a:r>
            <a:endParaRPr dirty="0"/>
          </a:p>
        </p:txBody>
      </p:sp>
      <p:sp>
        <p:nvSpPr>
          <p:cNvPr id="1130" name="Google Shape;1130;p50"/>
          <p:cNvSpPr txBox="1">
            <a:spLocks noGrp="1"/>
          </p:cNvSpPr>
          <p:nvPr>
            <p:ph type="body" idx="2"/>
          </p:nvPr>
        </p:nvSpPr>
        <p:spPr>
          <a:xfrm>
            <a:off x="4306275" y="1613250"/>
            <a:ext cx="3852000" cy="19170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s-ES" dirty="0"/>
              <a:t>Somos un equipo multidisciplinar cuyo principal objetivo es lograr el éxito de nuestros clientes</a:t>
            </a:r>
            <a:r>
              <a:rPr lang="es-ES" dirty="0" smtClean="0"/>
              <a:t>.</a:t>
            </a:r>
          </a:p>
          <a:p>
            <a:pPr marL="0" lvl="0" indent="0">
              <a:buClr>
                <a:schemeClr val="dk1"/>
              </a:buClr>
              <a:buSzPts val="1100"/>
              <a:buNone/>
            </a:pPr>
            <a:endParaRPr lang="en-US" dirty="0"/>
          </a:p>
          <a:p>
            <a:pPr marL="0" lvl="0" indent="0">
              <a:buClr>
                <a:schemeClr val="dk1"/>
              </a:buClr>
              <a:buSzPts val="1100"/>
              <a:buNone/>
            </a:pPr>
            <a:r>
              <a:rPr lang="es-ES" dirty="0"/>
              <a:t>Pensamos que una web es la imagen que su negocio transmite al resto del mundo. Por este motivo, nuestros diseñadores le asesorarán para ofrecerle un diseño moderno y funcional. </a:t>
            </a:r>
            <a:endParaRPr dirty="0"/>
          </a:p>
        </p:txBody>
      </p:sp>
      <p:grpSp>
        <p:nvGrpSpPr>
          <p:cNvPr id="1131" name="Google Shape;1131;p50"/>
          <p:cNvGrpSpPr/>
          <p:nvPr/>
        </p:nvGrpSpPr>
        <p:grpSpPr>
          <a:xfrm>
            <a:off x="4023999" y="1740350"/>
            <a:ext cx="80672" cy="1653507"/>
            <a:chOff x="240800" y="2549722"/>
            <a:chExt cx="14075" cy="307178"/>
          </a:xfrm>
        </p:grpSpPr>
        <p:sp>
          <p:nvSpPr>
            <p:cNvPr id="1132" name="Google Shape;1132;p50"/>
            <p:cNvSpPr/>
            <p:nvPr/>
          </p:nvSpPr>
          <p:spPr>
            <a:xfrm>
              <a:off x="241878" y="2549722"/>
              <a:ext cx="11398" cy="200764"/>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0"/>
          <p:cNvGrpSpPr/>
          <p:nvPr/>
        </p:nvGrpSpPr>
        <p:grpSpPr>
          <a:xfrm>
            <a:off x="2278754" y="3912467"/>
            <a:ext cx="543432" cy="741197"/>
            <a:chOff x="2278754" y="3912467"/>
            <a:chExt cx="543432" cy="741197"/>
          </a:xfrm>
        </p:grpSpPr>
        <p:sp>
          <p:nvSpPr>
            <p:cNvPr id="1137" name="Google Shape;1137;p50"/>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0"/>
          <p:cNvGrpSpPr/>
          <p:nvPr/>
        </p:nvGrpSpPr>
        <p:grpSpPr>
          <a:xfrm>
            <a:off x="548547" y="2097130"/>
            <a:ext cx="541000" cy="741197"/>
            <a:chOff x="548547" y="2097130"/>
            <a:chExt cx="541000" cy="741197"/>
          </a:xfrm>
        </p:grpSpPr>
        <p:sp>
          <p:nvSpPr>
            <p:cNvPr id="1162" name="Google Shape;1162;p50"/>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0"/>
          <p:cNvGrpSpPr/>
          <p:nvPr/>
        </p:nvGrpSpPr>
        <p:grpSpPr>
          <a:xfrm>
            <a:off x="3195818" y="841369"/>
            <a:ext cx="5171654" cy="3678684"/>
            <a:chOff x="2729182" y="1660105"/>
            <a:chExt cx="1331768" cy="947309"/>
          </a:xfrm>
        </p:grpSpPr>
        <p:sp>
          <p:nvSpPr>
            <p:cNvPr id="1187" name="Google Shape;1187;p5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3952551" y="2584655"/>
              <a:ext cx="22778" cy="22759"/>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25"/>
        <p:cNvGrpSpPr/>
        <p:nvPr/>
      </p:nvGrpSpPr>
      <p:grpSpPr>
        <a:xfrm>
          <a:off x="0" y="0"/>
          <a:ext cx="0" cy="0"/>
          <a:chOff x="0" y="0"/>
          <a:chExt cx="0" cy="0"/>
        </a:xfrm>
      </p:grpSpPr>
      <p:sp>
        <p:nvSpPr>
          <p:cNvPr id="1726" name="Google Shape;1726;p5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lvl="0"/>
            <a:r>
              <a:rPr lang="es-ES" dirty="0"/>
              <a:t>Cuáles son los beneficios especiales</a:t>
            </a:r>
            <a:endParaRPr dirty="0"/>
          </a:p>
        </p:txBody>
      </p:sp>
      <p:sp>
        <p:nvSpPr>
          <p:cNvPr id="1727" name="Google Shape;1727;p56"/>
          <p:cNvSpPr txBox="1">
            <a:spLocks noGrp="1"/>
          </p:cNvSpPr>
          <p:nvPr>
            <p:ph type="subTitle" idx="1"/>
          </p:nvPr>
        </p:nvSpPr>
        <p:spPr>
          <a:xfrm>
            <a:off x="2223250" y="1466400"/>
            <a:ext cx="16827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1</a:t>
            </a:r>
            <a:endParaRPr dirty="0"/>
          </a:p>
        </p:txBody>
      </p:sp>
      <p:sp>
        <p:nvSpPr>
          <p:cNvPr id="1728" name="Google Shape;1728;p56"/>
          <p:cNvSpPr txBox="1">
            <a:spLocks noGrp="1"/>
          </p:cNvSpPr>
          <p:nvPr>
            <p:ph type="subTitle" idx="7"/>
          </p:nvPr>
        </p:nvSpPr>
        <p:spPr>
          <a:xfrm>
            <a:off x="5237957" y="1466400"/>
            <a:ext cx="16824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2</a:t>
            </a:r>
            <a:endParaRPr dirty="0"/>
          </a:p>
        </p:txBody>
      </p:sp>
      <p:sp>
        <p:nvSpPr>
          <p:cNvPr id="1729" name="Google Shape;1729;p56"/>
          <p:cNvSpPr txBox="1">
            <a:spLocks noGrp="1"/>
          </p:cNvSpPr>
          <p:nvPr>
            <p:ph type="subTitle" idx="2"/>
          </p:nvPr>
        </p:nvSpPr>
        <p:spPr>
          <a:xfrm>
            <a:off x="2051720" y="1766300"/>
            <a:ext cx="2107500" cy="812100"/>
          </a:xfrm>
          <a:prstGeom prst="rect">
            <a:avLst/>
          </a:prstGeom>
        </p:spPr>
        <p:txBody>
          <a:bodyPr spcFirstLastPara="1" wrap="square" lIns="91425" tIns="91425" rIns="91425" bIns="91425" anchor="t" anchorCtr="0">
            <a:noAutofit/>
          </a:bodyPr>
          <a:lstStyle/>
          <a:p>
            <a:pPr marL="0" lvl="0" indent="0" algn="ctr"/>
            <a:r>
              <a:rPr lang="es-ES" dirty="0" smtClean="0"/>
              <a:t>Nos </a:t>
            </a:r>
            <a:r>
              <a:rPr lang="es-ES" dirty="0"/>
              <a:t>mantenemos en continua evolución sobre las últimas tendencias </a:t>
            </a:r>
            <a:endParaRPr dirty="0"/>
          </a:p>
        </p:txBody>
      </p:sp>
      <p:sp>
        <p:nvSpPr>
          <p:cNvPr id="1730" name="Google Shape;1730;p56"/>
          <p:cNvSpPr txBox="1">
            <a:spLocks noGrp="1"/>
          </p:cNvSpPr>
          <p:nvPr>
            <p:ph type="subTitle" idx="3"/>
          </p:nvPr>
        </p:nvSpPr>
        <p:spPr>
          <a:xfrm>
            <a:off x="2223594" y="2790025"/>
            <a:ext cx="16824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3</a:t>
            </a:r>
            <a:endParaRPr dirty="0"/>
          </a:p>
        </p:txBody>
      </p:sp>
      <p:sp>
        <p:nvSpPr>
          <p:cNvPr id="1731" name="Google Shape;1731;p56"/>
          <p:cNvSpPr txBox="1">
            <a:spLocks noGrp="1"/>
          </p:cNvSpPr>
          <p:nvPr>
            <p:ph type="subTitle" idx="4"/>
          </p:nvPr>
        </p:nvSpPr>
        <p:spPr>
          <a:xfrm>
            <a:off x="1798574" y="3089925"/>
            <a:ext cx="2107500" cy="812100"/>
          </a:xfrm>
          <a:prstGeom prst="rect">
            <a:avLst/>
          </a:prstGeom>
        </p:spPr>
        <p:txBody>
          <a:bodyPr spcFirstLastPara="1" wrap="square" lIns="91425" tIns="91425" rIns="91425" bIns="91425" anchor="t" anchorCtr="0">
            <a:noAutofit/>
          </a:bodyPr>
          <a:lstStyle/>
          <a:p>
            <a:pPr marL="0" lvl="0" indent="0" algn="ctr"/>
            <a:r>
              <a:rPr lang="es-ES" dirty="0" smtClean="0"/>
              <a:t>Todas </a:t>
            </a:r>
            <a:r>
              <a:rPr lang="es-ES" dirty="0"/>
              <a:t>las páginas web que realizamos cuentan con panel de </a:t>
            </a:r>
            <a:r>
              <a:rPr lang="es-ES" dirty="0" smtClean="0"/>
              <a:t>administración</a:t>
            </a:r>
            <a:r>
              <a:rPr lang="en" dirty="0"/>
              <a:t>.</a:t>
            </a:r>
            <a:endParaRPr dirty="0"/>
          </a:p>
        </p:txBody>
      </p:sp>
      <p:sp>
        <p:nvSpPr>
          <p:cNvPr id="1732" name="Google Shape;1732;p56"/>
          <p:cNvSpPr txBox="1">
            <a:spLocks noGrp="1"/>
          </p:cNvSpPr>
          <p:nvPr>
            <p:ph type="subTitle" idx="5"/>
          </p:nvPr>
        </p:nvSpPr>
        <p:spPr>
          <a:xfrm>
            <a:off x="5237913" y="2790025"/>
            <a:ext cx="16824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smtClean="0"/>
              <a:t>4</a:t>
            </a:r>
            <a:endParaRPr dirty="0"/>
          </a:p>
        </p:txBody>
      </p:sp>
      <p:sp>
        <p:nvSpPr>
          <p:cNvPr id="1733" name="Google Shape;1733;p56"/>
          <p:cNvSpPr txBox="1">
            <a:spLocks noGrp="1"/>
          </p:cNvSpPr>
          <p:nvPr>
            <p:ph type="subTitle" idx="6"/>
          </p:nvPr>
        </p:nvSpPr>
        <p:spPr>
          <a:xfrm>
            <a:off x="5237975" y="3089925"/>
            <a:ext cx="2107500" cy="812100"/>
          </a:xfrm>
          <a:prstGeom prst="rect">
            <a:avLst/>
          </a:prstGeom>
        </p:spPr>
        <p:txBody>
          <a:bodyPr spcFirstLastPara="1" wrap="square" lIns="91425" tIns="91425" rIns="91425" bIns="91425" anchor="t" anchorCtr="0">
            <a:noAutofit/>
          </a:bodyPr>
          <a:lstStyle/>
          <a:p>
            <a:pPr marL="0" lvl="0" indent="0" algn="ctr"/>
            <a:r>
              <a:rPr lang="es-ES" dirty="0" smtClean="0"/>
              <a:t>Diseñamos </a:t>
            </a:r>
            <a:r>
              <a:rPr lang="es-ES" dirty="0"/>
              <a:t>webs dinámicas, solución adecuada para aquellos que piensan actualizar los contenidos</a:t>
            </a:r>
            <a:endParaRPr dirty="0"/>
          </a:p>
        </p:txBody>
      </p:sp>
      <p:sp>
        <p:nvSpPr>
          <p:cNvPr id="1734" name="Google Shape;1734;p56"/>
          <p:cNvSpPr txBox="1">
            <a:spLocks noGrp="1"/>
          </p:cNvSpPr>
          <p:nvPr>
            <p:ph type="subTitle" idx="8"/>
          </p:nvPr>
        </p:nvSpPr>
        <p:spPr>
          <a:xfrm>
            <a:off x="5238026" y="1766300"/>
            <a:ext cx="2107500" cy="812100"/>
          </a:xfrm>
          <a:prstGeom prst="rect">
            <a:avLst/>
          </a:prstGeom>
        </p:spPr>
        <p:txBody>
          <a:bodyPr spcFirstLastPara="1" wrap="square" lIns="91425" tIns="91425" rIns="91425" bIns="91425" anchor="t" anchorCtr="0">
            <a:noAutofit/>
          </a:bodyPr>
          <a:lstStyle/>
          <a:p>
            <a:pPr marL="0" lvl="0" indent="0" algn="ctr"/>
            <a:r>
              <a:rPr lang="es-ES" dirty="0" smtClean="0"/>
              <a:t>Diseñamos </a:t>
            </a:r>
            <a:r>
              <a:rPr lang="es-ES" dirty="0"/>
              <a:t>la web de su empresa acorde con su imagen corporativa</a:t>
            </a:r>
            <a:endParaRPr dirty="0"/>
          </a:p>
        </p:txBody>
      </p:sp>
      <p:grpSp>
        <p:nvGrpSpPr>
          <p:cNvPr id="1754" name="Google Shape;1754;p56"/>
          <p:cNvGrpSpPr/>
          <p:nvPr/>
        </p:nvGrpSpPr>
        <p:grpSpPr>
          <a:xfrm>
            <a:off x="4531661" y="1391377"/>
            <a:ext cx="80672" cy="2561036"/>
            <a:chOff x="240800" y="2416421"/>
            <a:chExt cx="14075" cy="440479"/>
          </a:xfrm>
        </p:grpSpPr>
        <p:sp>
          <p:nvSpPr>
            <p:cNvPr id="1755" name="Google Shape;1755;p56"/>
            <p:cNvSpPr/>
            <p:nvPr/>
          </p:nvSpPr>
          <p:spPr>
            <a:xfrm>
              <a:off x="240800" y="2416421"/>
              <a:ext cx="11401" cy="33404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6"/>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6"/>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56"/>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56"/>
          <p:cNvGrpSpPr/>
          <p:nvPr/>
        </p:nvGrpSpPr>
        <p:grpSpPr>
          <a:xfrm>
            <a:off x="449509" y="3034705"/>
            <a:ext cx="541000" cy="741197"/>
            <a:chOff x="1148622" y="1207755"/>
            <a:chExt cx="541000" cy="741197"/>
          </a:xfrm>
        </p:grpSpPr>
        <p:sp>
          <p:nvSpPr>
            <p:cNvPr id="1760" name="Google Shape;1760;p56"/>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6"/>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6"/>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6"/>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6"/>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6"/>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6"/>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56"/>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56"/>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6"/>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6"/>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6"/>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6"/>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6"/>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6"/>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6"/>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6"/>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6"/>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6"/>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6"/>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6"/>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6"/>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56"/>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56"/>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4" name="Google Shape;1784;p56"/>
          <p:cNvGrpSpPr/>
          <p:nvPr/>
        </p:nvGrpSpPr>
        <p:grpSpPr>
          <a:xfrm>
            <a:off x="7546034" y="806005"/>
            <a:ext cx="541000" cy="741197"/>
            <a:chOff x="1148622" y="1207755"/>
            <a:chExt cx="541000" cy="741197"/>
          </a:xfrm>
        </p:grpSpPr>
        <p:sp>
          <p:nvSpPr>
            <p:cNvPr id="1785" name="Google Shape;1785;p56"/>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6"/>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56"/>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56"/>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6"/>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6"/>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56"/>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56"/>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6"/>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6"/>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6"/>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6"/>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6"/>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6"/>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56"/>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56"/>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6"/>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6"/>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6"/>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6"/>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6"/>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6"/>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6"/>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6"/>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9" name="Google Shape;1809;p56"/>
          <p:cNvGrpSpPr/>
          <p:nvPr/>
        </p:nvGrpSpPr>
        <p:grpSpPr>
          <a:xfrm>
            <a:off x="1721150" y="1228088"/>
            <a:ext cx="7101846" cy="3219987"/>
            <a:chOff x="2232133" y="1788200"/>
            <a:chExt cx="1828817" cy="829188"/>
          </a:xfrm>
        </p:grpSpPr>
        <p:sp>
          <p:nvSpPr>
            <p:cNvPr id="1810" name="Google Shape;1810;p5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5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6"/>
            <p:cNvSpPr/>
            <p:nvPr/>
          </p:nvSpPr>
          <p:spPr>
            <a:xfrm>
              <a:off x="2232133" y="2558649"/>
              <a:ext cx="61769" cy="58739"/>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127"/>
        <p:cNvGrpSpPr/>
        <p:nvPr/>
      </p:nvGrpSpPr>
      <p:grpSpPr>
        <a:xfrm>
          <a:off x="0" y="0"/>
          <a:ext cx="0" cy="0"/>
          <a:chOff x="0" y="0"/>
          <a:chExt cx="0" cy="0"/>
        </a:xfrm>
      </p:grpSpPr>
      <p:sp>
        <p:nvSpPr>
          <p:cNvPr id="1128" name="Google Shape;1128;p50"/>
          <p:cNvSpPr txBox="1">
            <a:spLocks noGrp="1"/>
          </p:cNvSpPr>
          <p:nvPr>
            <p:ph type="title"/>
          </p:nvPr>
        </p:nvSpPr>
        <p:spPr>
          <a:xfrm>
            <a:off x="1205200" y="1689450"/>
            <a:ext cx="2617200" cy="877500"/>
          </a:xfrm>
          <a:prstGeom prst="rect">
            <a:avLst/>
          </a:prstGeom>
        </p:spPr>
        <p:txBody>
          <a:bodyPr spcFirstLastPara="1" wrap="square" lIns="91425" tIns="91425" rIns="91425" bIns="91425" anchor="t" anchorCtr="0">
            <a:noAutofit/>
          </a:bodyPr>
          <a:lstStyle/>
          <a:p>
            <a:pPr lvl="0"/>
            <a:r>
              <a:rPr lang="es-ES" dirty="0"/>
              <a:t>Cuando va a recuperar la </a:t>
            </a:r>
            <a:r>
              <a:rPr lang="es-ES" dirty="0" smtClean="0"/>
              <a:t>inversión</a:t>
            </a:r>
            <a:endParaRPr dirty="0"/>
          </a:p>
        </p:txBody>
      </p:sp>
      <p:sp>
        <p:nvSpPr>
          <p:cNvPr id="1130" name="Google Shape;1130;p50"/>
          <p:cNvSpPr txBox="1">
            <a:spLocks noGrp="1"/>
          </p:cNvSpPr>
          <p:nvPr>
            <p:ph type="body" idx="2"/>
          </p:nvPr>
        </p:nvSpPr>
        <p:spPr>
          <a:xfrm>
            <a:off x="4306275" y="1613250"/>
            <a:ext cx="3852000" cy="1917000"/>
          </a:xfrm>
          <a:prstGeom prst="rect">
            <a:avLst/>
          </a:prstGeom>
        </p:spPr>
        <p:txBody>
          <a:bodyPr spcFirstLastPara="1" wrap="square" lIns="91425" tIns="91425" rIns="91425" bIns="91425" anchor="t" anchorCtr="0">
            <a:noAutofit/>
          </a:bodyPr>
          <a:lstStyle/>
          <a:p>
            <a:pPr marL="0" lvl="0" indent="0">
              <a:spcAft>
                <a:spcPts val="1600"/>
              </a:spcAft>
              <a:buNone/>
            </a:pPr>
            <a:r>
              <a:rPr lang="es-ES" dirty="0"/>
              <a:t>La inversion sera recuperada lo antes posible ya que su negocio tendra una visualizacion global, no solo podran comprarle mercancia a nivel nacional tambien de manera internacional</a:t>
            </a:r>
            <a:r>
              <a:rPr lang="es-ES" dirty="0" smtClean="0"/>
              <a:t>.</a:t>
            </a:r>
          </a:p>
          <a:p>
            <a:pPr marL="0" lvl="0" indent="0">
              <a:spcAft>
                <a:spcPts val="1600"/>
              </a:spcAft>
              <a:buNone/>
            </a:pPr>
            <a:r>
              <a:rPr lang="es-ES" dirty="0"/>
              <a:t>Es decir que el dinero que usted invierta en el diseño de su pagina web podras recuperarlo en 15 dias y maximo un mes, desde que su negocio comienze a funcionar.</a:t>
            </a:r>
            <a:endParaRPr dirty="0"/>
          </a:p>
        </p:txBody>
      </p:sp>
      <p:grpSp>
        <p:nvGrpSpPr>
          <p:cNvPr id="1131" name="Google Shape;1131;p50"/>
          <p:cNvGrpSpPr/>
          <p:nvPr/>
        </p:nvGrpSpPr>
        <p:grpSpPr>
          <a:xfrm>
            <a:off x="4023999" y="1740350"/>
            <a:ext cx="80672" cy="1653507"/>
            <a:chOff x="240800" y="2549722"/>
            <a:chExt cx="14075" cy="307178"/>
          </a:xfrm>
        </p:grpSpPr>
        <p:sp>
          <p:nvSpPr>
            <p:cNvPr id="1132" name="Google Shape;1132;p50"/>
            <p:cNvSpPr/>
            <p:nvPr/>
          </p:nvSpPr>
          <p:spPr>
            <a:xfrm>
              <a:off x="241878" y="2549722"/>
              <a:ext cx="11398" cy="200764"/>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5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5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5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 name="Google Shape;1136;p50"/>
          <p:cNvGrpSpPr/>
          <p:nvPr/>
        </p:nvGrpSpPr>
        <p:grpSpPr>
          <a:xfrm>
            <a:off x="2278754" y="3912467"/>
            <a:ext cx="543432" cy="741197"/>
            <a:chOff x="2278754" y="3912467"/>
            <a:chExt cx="543432" cy="741197"/>
          </a:xfrm>
        </p:grpSpPr>
        <p:sp>
          <p:nvSpPr>
            <p:cNvPr id="1137" name="Google Shape;1137;p50"/>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50"/>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50"/>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50"/>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50"/>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50"/>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50"/>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50"/>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50"/>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50"/>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50"/>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50"/>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50"/>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50"/>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50"/>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50"/>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50"/>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50"/>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50"/>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50"/>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50"/>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50"/>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50"/>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50"/>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 name="Google Shape;1161;p50"/>
          <p:cNvGrpSpPr/>
          <p:nvPr/>
        </p:nvGrpSpPr>
        <p:grpSpPr>
          <a:xfrm>
            <a:off x="548547" y="2097130"/>
            <a:ext cx="541000" cy="741197"/>
            <a:chOff x="548547" y="2097130"/>
            <a:chExt cx="541000" cy="741197"/>
          </a:xfrm>
        </p:grpSpPr>
        <p:sp>
          <p:nvSpPr>
            <p:cNvPr id="1162" name="Google Shape;1162;p50"/>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50"/>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50"/>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50"/>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50"/>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50"/>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50"/>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50"/>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50"/>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50"/>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50"/>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50"/>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50"/>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50"/>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50"/>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50"/>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50"/>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50"/>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50"/>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50"/>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50"/>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50"/>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50"/>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50"/>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6" name="Google Shape;1186;p50"/>
          <p:cNvGrpSpPr/>
          <p:nvPr/>
        </p:nvGrpSpPr>
        <p:grpSpPr>
          <a:xfrm>
            <a:off x="3195818" y="841369"/>
            <a:ext cx="5171654" cy="3678684"/>
            <a:chOff x="2729182" y="1660105"/>
            <a:chExt cx="1331768" cy="947309"/>
          </a:xfrm>
        </p:grpSpPr>
        <p:sp>
          <p:nvSpPr>
            <p:cNvPr id="1187" name="Google Shape;1187;p5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50"/>
            <p:cNvSpPr/>
            <p:nvPr/>
          </p:nvSpPr>
          <p:spPr>
            <a:xfrm>
              <a:off x="3952551" y="2584655"/>
              <a:ext cx="22778" cy="22759"/>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50"/>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838965884"/>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46"/>
        <p:cNvGrpSpPr/>
        <p:nvPr/>
      </p:nvGrpSpPr>
      <p:grpSpPr>
        <a:xfrm>
          <a:off x="0" y="0"/>
          <a:ext cx="0" cy="0"/>
          <a:chOff x="0" y="0"/>
          <a:chExt cx="0" cy="0"/>
        </a:xfrm>
      </p:grpSpPr>
      <p:sp>
        <p:nvSpPr>
          <p:cNvPr id="247" name="Google Shape;247;p37"/>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lvl="0"/>
            <a:r>
              <a:rPr lang="es-ES" dirty="0"/>
              <a:t>Cuáles son las ventajas del producto</a:t>
            </a:r>
            <a:endParaRPr dirty="0"/>
          </a:p>
        </p:txBody>
      </p:sp>
      <p:sp>
        <p:nvSpPr>
          <p:cNvPr id="249" name="Google Shape;249;p37"/>
          <p:cNvSpPr txBox="1">
            <a:spLocks noGrp="1"/>
          </p:cNvSpPr>
          <p:nvPr>
            <p:ph type="title" idx="2"/>
          </p:nvPr>
        </p:nvSpPr>
        <p:spPr>
          <a:xfrm>
            <a:off x="132920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250" name="Google Shape;250;p37"/>
          <p:cNvSpPr txBox="1">
            <a:spLocks noGrp="1"/>
          </p:cNvSpPr>
          <p:nvPr>
            <p:ph type="subTitle" idx="3"/>
          </p:nvPr>
        </p:nvSpPr>
        <p:spPr>
          <a:xfrm>
            <a:off x="720100" y="1851670"/>
            <a:ext cx="2316900" cy="629100"/>
          </a:xfrm>
          <a:prstGeom prst="rect">
            <a:avLst/>
          </a:prstGeom>
        </p:spPr>
        <p:txBody>
          <a:bodyPr spcFirstLastPara="1" wrap="square" lIns="91425" tIns="91425" rIns="91425" bIns="91425" anchor="t" anchorCtr="0">
            <a:noAutofit/>
          </a:bodyPr>
          <a:lstStyle/>
          <a:p>
            <a:pPr marL="0" lvl="0" indent="0"/>
            <a:r>
              <a:rPr lang="es-ES" dirty="0" smtClean="0"/>
              <a:t>Es </a:t>
            </a:r>
            <a:r>
              <a:rPr lang="es-ES" dirty="0"/>
              <a:t>fácil de usar y su instalación es </a:t>
            </a:r>
            <a:r>
              <a:rPr lang="es-ES" dirty="0" smtClean="0"/>
              <a:t>sencilla.</a:t>
            </a:r>
            <a:endParaRPr dirty="0"/>
          </a:p>
        </p:txBody>
      </p:sp>
      <p:sp>
        <p:nvSpPr>
          <p:cNvPr id="252" name="Google Shape;252;p37"/>
          <p:cNvSpPr txBox="1">
            <a:spLocks noGrp="1"/>
          </p:cNvSpPr>
          <p:nvPr>
            <p:ph type="title" idx="5"/>
          </p:nvPr>
        </p:nvSpPr>
        <p:spPr>
          <a:xfrm>
            <a:off x="4023025"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253" name="Google Shape;253;p37"/>
          <p:cNvSpPr txBox="1">
            <a:spLocks noGrp="1"/>
          </p:cNvSpPr>
          <p:nvPr>
            <p:ph type="subTitle" idx="6"/>
          </p:nvPr>
        </p:nvSpPr>
        <p:spPr>
          <a:xfrm>
            <a:off x="3413738" y="1851670"/>
            <a:ext cx="2316900" cy="629100"/>
          </a:xfrm>
          <a:prstGeom prst="rect">
            <a:avLst/>
          </a:prstGeom>
        </p:spPr>
        <p:txBody>
          <a:bodyPr spcFirstLastPara="1" wrap="square" lIns="91425" tIns="91425" rIns="91425" bIns="91425" anchor="t" anchorCtr="0">
            <a:noAutofit/>
          </a:bodyPr>
          <a:lstStyle/>
          <a:p>
            <a:pPr marL="0" lvl="0" indent="0"/>
            <a:r>
              <a:rPr lang="es-ES" dirty="0" smtClean="0"/>
              <a:t>Posee </a:t>
            </a:r>
            <a:r>
              <a:rPr lang="es-ES" dirty="0"/>
              <a:t>una gran variedad de diseños atractivos.</a:t>
            </a:r>
            <a:endParaRPr dirty="0"/>
          </a:p>
        </p:txBody>
      </p:sp>
      <p:sp>
        <p:nvSpPr>
          <p:cNvPr id="255" name="Google Shape;255;p37"/>
          <p:cNvSpPr txBox="1">
            <a:spLocks noGrp="1"/>
          </p:cNvSpPr>
          <p:nvPr>
            <p:ph type="title" idx="8"/>
          </p:nvPr>
        </p:nvSpPr>
        <p:spPr>
          <a:xfrm>
            <a:off x="6716550" y="1318325"/>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256" name="Google Shape;256;p37"/>
          <p:cNvSpPr txBox="1">
            <a:spLocks noGrp="1"/>
          </p:cNvSpPr>
          <p:nvPr>
            <p:ph type="subTitle" idx="9"/>
          </p:nvPr>
        </p:nvSpPr>
        <p:spPr>
          <a:xfrm>
            <a:off x="6107101" y="1851670"/>
            <a:ext cx="2316900" cy="629100"/>
          </a:xfrm>
          <a:prstGeom prst="rect">
            <a:avLst/>
          </a:prstGeom>
        </p:spPr>
        <p:txBody>
          <a:bodyPr spcFirstLastPara="1" wrap="square" lIns="91425" tIns="91425" rIns="91425" bIns="91425" anchor="t" anchorCtr="0">
            <a:noAutofit/>
          </a:bodyPr>
          <a:lstStyle/>
          <a:p>
            <a:pPr marL="0" lvl="0" indent="0"/>
            <a:r>
              <a:rPr lang="es-ES" dirty="0" smtClean="0"/>
              <a:t>Es </a:t>
            </a:r>
            <a:r>
              <a:rPr lang="es-ES" dirty="0"/>
              <a:t>un software de código abierto.</a:t>
            </a:r>
            <a:endParaRPr dirty="0"/>
          </a:p>
        </p:txBody>
      </p:sp>
      <p:sp>
        <p:nvSpPr>
          <p:cNvPr id="258" name="Google Shape;258;p37"/>
          <p:cNvSpPr txBox="1">
            <a:spLocks noGrp="1"/>
          </p:cNvSpPr>
          <p:nvPr>
            <p:ph type="title" idx="14"/>
          </p:nvPr>
        </p:nvSpPr>
        <p:spPr>
          <a:xfrm>
            <a:off x="132920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259" name="Google Shape;259;p37"/>
          <p:cNvSpPr txBox="1">
            <a:spLocks noGrp="1"/>
          </p:cNvSpPr>
          <p:nvPr>
            <p:ph type="subTitle" idx="15"/>
          </p:nvPr>
        </p:nvSpPr>
        <p:spPr>
          <a:xfrm>
            <a:off x="720100" y="3600356"/>
            <a:ext cx="2316900" cy="629100"/>
          </a:xfrm>
          <a:prstGeom prst="rect">
            <a:avLst/>
          </a:prstGeom>
        </p:spPr>
        <p:txBody>
          <a:bodyPr spcFirstLastPara="1" wrap="square" lIns="91425" tIns="91425" rIns="91425" bIns="91425" anchor="t" anchorCtr="0">
            <a:noAutofit/>
          </a:bodyPr>
          <a:lstStyle/>
          <a:p>
            <a:pPr marL="0" lvl="0" indent="0"/>
            <a:r>
              <a:rPr lang="es-ES" dirty="0" smtClean="0"/>
              <a:t>Se </a:t>
            </a:r>
            <a:r>
              <a:rPr lang="es-ES" dirty="0"/>
              <a:t>adapta a la pantalla de dispositivos móviles.</a:t>
            </a:r>
            <a:endParaRPr dirty="0"/>
          </a:p>
        </p:txBody>
      </p:sp>
      <p:sp>
        <p:nvSpPr>
          <p:cNvPr id="261" name="Google Shape;261;p37"/>
          <p:cNvSpPr txBox="1">
            <a:spLocks noGrp="1"/>
          </p:cNvSpPr>
          <p:nvPr>
            <p:ph type="title" idx="17"/>
          </p:nvPr>
        </p:nvSpPr>
        <p:spPr>
          <a:xfrm>
            <a:off x="4023025"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05</a:t>
            </a:r>
            <a:endParaRPr/>
          </a:p>
        </p:txBody>
      </p:sp>
      <p:sp>
        <p:nvSpPr>
          <p:cNvPr id="262" name="Google Shape;262;p37"/>
          <p:cNvSpPr txBox="1">
            <a:spLocks noGrp="1"/>
          </p:cNvSpPr>
          <p:nvPr>
            <p:ph type="subTitle" idx="18"/>
          </p:nvPr>
        </p:nvSpPr>
        <p:spPr>
          <a:xfrm>
            <a:off x="3413738" y="3600356"/>
            <a:ext cx="2316900" cy="629100"/>
          </a:xfrm>
          <a:prstGeom prst="rect">
            <a:avLst/>
          </a:prstGeom>
        </p:spPr>
        <p:txBody>
          <a:bodyPr spcFirstLastPara="1" wrap="square" lIns="91425" tIns="91425" rIns="91425" bIns="91425" anchor="t" anchorCtr="0">
            <a:noAutofit/>
          </a:bodyPr>
          <a:lstStyle/>
          <a:p>
            <a:pPr marL="0" lvl="0" indent="0"/>
            <a:r>
              <a:rPr lang="es-ES" dirty="0" smtClean="0"/>
              <a:t>No </a:t>
            </a:r>
            <a:r>
              <a:rPr lang="es-ES" dirty="0"/>
              <a:t>es necesario saber </a:t>
            </a:r>
            <a:r>
              <a:rPr lang="es-ES" dirty="0" smtClean="0"/>
              <a:t>programación.</a:t>
            </a:r>
            <a:endParaRPr dirty="0"/>
          </a:p>
        </p:txBody>
      </p:sp>
      <p:sp>
        <p:nvSpPr>
          <p:cNvPr id="264" name="Google Shape;264;p37"/>
          <p:cNvSpPr txBox="1">
            <a:spLocks noGrp="1"/>
          </p:cNvSpPr>
          <p:nvPr>
            <p:ph type="title" idx="20"/>
          </p:nvPr>
        </p:nvSpPr>
        <p:spPr>
          <a:xfrm>
            <a:off x="6716550" y="3067011"/>
            <a:ext cx="1098000" cy="389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06</a:t>
            </a:r>
            <a:endParaRPr/>
          </a:p>
        </p:txBody>
      </p:sp>
      <p:sp>
        <p:nvSpPr>
          <p:cNvPr id="265" name="Google Shape;265;p37"/>
          <p:cNvSpPr txBox="1">
            <a:spLocks noGrp="1"/>
          </p:cNvSpPr>
          <p:nvPr>
            <p:ph type="subTitle" idx="21"/>
          </p:nvPr>
        </p:nvSpPr>
        <p:spPr>
          <a:xfrm>
            <a:off x="6107101" y="3600356"/>
            <a:ext cx="2316900" cy="629100"/>
          </a:xfrm>
          <a:prstGeom prst="rect">
            <a:avLst/>
          </a:prstGeom>
        </p:spPr>
        <p:txBody>
          <a:bodyPr spcFirstLastPara="1" wrap="square" lIns="91425" tIns="91425" rIns="91425" bIns="91425" anchor="t" anchorCtr="0">
            <a:noAutofit/>
          </a:bodyPr>
          <a:lstStyle/>
          <a:p>
            <a:pPr marL="0" lvl="0" indent="0"/>
            <a:r>
              <a:rPr lang="es-ES" dirty="0" smtClean="0"/>
              <a:t>Tu </a:t>
            </a:r>
            <a:r>
              <a:rPr lang="es-ES" dirty="0"/>
              <a:t>web te </a:t>
            </a:r>
            <a:r>
              <a:rPr lang="es-ES" dirty="0" smtClean="0"/>
              <a:t>pertenece.</a:t>
            </a:r>
            <a:endParaRPr dirty="0"/>
          </a:p>
        </p:txBody>
      </p:sp>
      <p:grpSp>
        <p:nvGrpSpPr>
          <p:cNvPr id="266" name="Google Shape;266;p37"/>
          <p:cNvGrpSpPr/>
          <p:nvPr/>
        </p:nvGrpSpPr>
        <p:grpSpPr>
          <a:xfrm>
            <a:off x="105579" y="4273092"/>
            <a:ext cx="543432" cy="741197"/>
            <a:chOff x="2278754" y="3912467"/>
            <a:chExt cx="543432" cy="741197"/>
          </a:xfrm>
        </p:grpSpPr>
        <p:sp>
          <p:nvSpPr>
            <p:cNvPr id="267" name="Google Shape;267;p37"/>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7"/>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7"/>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7"/>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7"/>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7"/>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7"/>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7"/>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7"/>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7"/>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7"/>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7"/>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7"/>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7"/>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7"/>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7"/>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7"/>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7"/>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7"/>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37"/>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7"/>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7"/>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7"/>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37"/>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 name="Google Shape;291;p37"/>
          <p:cNvGrpSpPr/>
          <p:nvPr/>
        </p:nvGrpSpPr>
        <p:grpSpPr>
          <a:xfrm>
            <a:off x="396318" y="1228088"/>
            <a:ext cx="8426679" cy="2929625"/>
            <a:chOff x="1890971" y="1788200"/>
            <a:chExt cx="2169979" cy="754416"/>
          </a:xfrm>
        </p:grpSpPr>
        <p:sp>
          <p:nvSpPr>
            <p:cNvPr id="292" name="Google Shape;292;p37"/>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37"/>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37"/>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701"/>
        <p:cNvGrpSpPr/>
        <p:nvPr/>
      </p:nvGrpSpPr>
      <p:grpSpPr>
        <a:xfrm>
          <a:off x="0" y="0"/>
          <a:ext cx="0" cy="0"/>
          <a:chOff x="0" y="0"/>
          <a:chExt cx="0" cy="0"/>
        </a:xfrm>
      </p:grpSpPr>
      <p:sp>
        <p:nvSpPr>
          <p:cNvPr id="2702" name="Google Shape;2702;p66"/>
          <p:cNvSpPr txBox="1">
            <a:spLocks noGrp="1"/>
          </p:cNvSpPr>
          <p:nvPr>
            <p:ph type="title"/>
          </p:nvPr>
        </p:nvSpPr>
        <p:spPr>
          <a:xfrm>
            <a:off x="720000" y="540000"/>
            <a:ext cx="6948344" cy="572700"/>
          </a:xfrm>
          <a:prstGeom prst="rect">
            <a:avLst/>
          </a:prstGeom>
        </p:spPr>
        <p:txBody>
          <a:bodyPr spcFirstLastPara="1" wrap="square" lIns="91425" tIns="91425" rIns="91425" bIns="91425" anchor="t" anchorCtr="0">
            <a:noAutofit/>
          </a:bodyPr>
          <a:lstStyle/>
          <a:p>
            <a:pPr lvl="0"/>
            <a:r>
              <a:rPr lang="es-ES" dirty="0"/>
              <a:t>Oferta si Adquiere el Servicio Ahora</a:t>
            </a:r>
            <a:endParaRPr lang="es-ES" dirty="0"/>
          </a:p>
        </p:txBody>
      </p:sp>
      <p:pic>
        <p:nvPicPr>
          <p:cNvPr id="2703" name="Google Shape;2703;p66"/>
          <p:cNvPicPr preferRelativeResize="0"/>
          <p:nvPr/>
        </p:nvPicPr>
        <p:blipFill rotWithShape="1">
          <a:blip r:embed="rId3">
            <a:alphaModFix/>
          </a:blip>
          <a:srcRect l="-1114" r="-1124"/>
          <a:stretch/>
        </p:blipFill>
        <p:spPr>
          <a:xfrm>
            <a:off x="3360450" y="1649663"/>
            <a:ext cx="2353500" cy="1441800"/>
          </a:xfrm>
          <a:prstGeom prst="roundRect">
            <a:avLst>
              <a:gd name="adj" fmla="val 0"/>
            </a:avLst>
          </a:prstGeom>
          <a:noFill/>
          <a:ln>
            <a:noFill/>
          </a:ln>
        </p:spPr>
      </p:pic>
      <p:pic>
        <p:nvPicPr>
          <p:cNvPr id="2704" name="Google Shape;2704;p66"/>
          <p:cNvPicPr preferRelativeResize="0"/>
          <p:nvPr/>
        </p:nvPicPr>
        <p:blipFill rotWithShape="1">
          <a:blip r:embed="rId4">
            <a:alphaModFix/>
          </a:blip>
          <a:srcRect l="797" t="1018" r="797" b="1096"/>
          <a:stretch/>
        </p:blipFill>
        <p:spPr>
          <a:xfrm>
            <a:off x="1379621" y="1793057"/>
            <a:ext cx="1005300" cy="1571100"/>
          </a:xfrm>
          <a:prstGeom prst="roundRect">
            <a:avLst>
              <a:gd name="adj" fmla="val 1278"/>
            </a:avLst>
          </a:prstGeom>
          <a:noFill/>
          <a:ln>
            <a:noFill/>
          </a:ln>
        </p:spPr>
      </p:pic>
      <p:sp>
        <p:nvSpPr>
          <p:cNvPr id="2705" name="Google Shape;2705;p66"/>
          <p:cNvSpPr/>
          <p:nvPr/>
        </p:nvSpPr>
        <p:spPr>
          <a:xfrm rot="5400000">
            <a:off x="1049114" y="2014454"/>
            <a:ext cx="1666034" cy="1128196"/>
          </a:xfrm>
          <a:custGeom>
            <a:avLst/>
            <a:gdLst/>
            <a:ahLst/>
            <a:cxnLst/>
            <a:rect l="l" t="t" r="r" b="b"/>
            <a:pathLst>
              <a:path w="96414" h="63160" extrusionOk="0">
                <a:moveTo>
                  <a:pt x="92169" y="3479"/>
                </a:moveTo>
                <a:cubicBezTo>
                  <a:pt x="92552" y="3479"/>
                  <a:pt x="92967" y="3735"/>
                  <a:pt x="92967" y="4118"/>
                </a:cubicBezTo>
                <a:lnTo>
                  <a:pt x="92967" y="59042"/>
                </a:lnTo>
                <a:cubicBezTo>
                  <a:pt x="92967" y="59457"/>
                  <a:pt x="92552" y="59713"/>
                  <a:pt x="92169" y="59713"/>
                </a:cubicBezTo>
                <a:lnTo>
                  <a:pt x="4117" y="59713"/>
                </a:lnTo>
                <a:cubicBezTo>
                  <a:pt x="3862" y="59713"/>
                  <a:pt x="3447" y="59457"/>
                  <a:pt x="3447" y="59042"/>
                </a:cubicBezTo>
                <a:lnTo>
                  <a:pt x="3447" y="4118"/>
                </a:lnTo>
                <a:cubicBezTo>
                  <a:pt x="3447" y="3735"/>
                  <a:pt x="3862" y="3479"/>
                  <a:pt x="4117" y="3479"/>
                </a:cubicBezTo>
                <a:close/>
                <a:moveTo>
                  <a:pt x="4117" y="1"/>
                </a:moveTo>
                <a:cubicBezTo>
                  <a:pt x="1851" y="1"/>
                  <a:pt x="0" y="1884"/>
                  <a:pt x="0" y="4118"/>
                </a:cubicBezTo>
                <a:lnTo>
                  <a:pt x="0" y="59042"/>
                </a:lnTo>
                <a:cubicBezTo>
                  <a:pt x="0" y="61308"/>
                  <a:pt x="1851" y="63159"/>
                  <a:pt x="4117" y="63159"/>
                </a:cubicBezTo>
                <a:lnTo>
                  <a:pt x="92169" y="63159"/>
                </a:lnTo>
                <a:cubicBezTo>
                  <a:pt x="94563" y="63159"/>
                  <a:pt x="96414" y="61308"/>
                  <a:pt x="96414" y="59042"/>
                </a:cubicBezTo>
                <a:lnTo>
                  <a:pt x="96414" y="4118"/>
                </a:lnTo>
                <a:cubicBezTo>
                  <a:pt x="96414" y="1884"/>
                  <a:pt x="94563" y="1"/>
                  <a:pt x="92169" y="1"/>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706" name="Google Shape;2706;p66"/>
          <p:cNvGrpSpPr/>
          <p:nvPr/>
        </p:nvGrpSpPr>
        <p:grpSpPr>
          <a:xfrm>
            <a:off x="3065754" y="1579474"/>
            <a:ext cx="2945151" cy="1832165"/>
            <a:chOff x="3065754" y="1521837"/>
            <a:chExt cx="2945151" cy="1832165"/>
          </a:xfrm>
        </p:grpSpPr>
        <p:sp>
          <p:nvSpPr>
            <p:cNvPr id="2707" name="Google Shape;2707;p66"/>
            <p:cNvSpPr/>
            <p:nvPr/>
          </p:nvSpPr>
          <p:spPr>
            <a:xfrm>
              <a:off x="3065754" y="3099954"/>
              <a:ext cx="2945151" cy="162059"/>
            </a:xfrm>
            <a:custGeom>
              <a:avLst/>
              <a:gdLst/>
              <a:ahLst/>
              <a:cxnLst/>
              <a:rect l="l" t="t" r="r" b="b"/>
              <a:pathLst>
                <a:path w="132829" h="7309" extrusionOk="0">
                  <a:moveTo>
                    <a:pt x="10755" y="1"/>
                  </a:moveTo>
                  <a:lnTo>
                    <a:pt x="0" y="7309"/>
                  </a:lnTo>
                  <a:lnTo>
                    <a:pt x="132828" y="7309"/>
                  </a:lnTo>
                  <a:lnTo>
                    <a:pt x="122073" y="1"/>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6"/>
            <p:cNvSpPr/>
            <p:nvPr/>
          </p:nvSpPr>
          <p:spPr>
            <a:xfrm>
              <a:off x="3065754" y="3262008"/>
              <a:ext cx="2945151" cy="91994"/>
            </a:xfrm>
            <a:custGeom>
              <a:avLst/>
              <a:gdLst/>
              <a:ahLst/>
              <a:cxnLst/>
              <a:rect l="l" t="t" r="r" b="b"/>
              <a:pathLst>
                <a:path w="132829" h="4149" extrusionOk="0">
                  <a:moveTo>
                    <a:pt x="0" y="0"/>
                  </a:moveTo>
                  <a:lnTo>
                    <a:pt x="0" y="670"/>
                  </a:lnTo>
                  <a:cubicBezTo>
                    <a:pt x="0" y="2681"/>
                    <a:pt x="1468" y="4149"/>
                    <a:pt x="3319" y="4149"/>
                  </a:cubicBezTo>
                  <a:lnTo>
                    <a:pt x="129509" y="4149"/>
                  </a:lnTo>
                  <a:cubicBezTo>
                    <a:pt x="131392" y="4149"/>
                    <a:pt x="132828" y="2681"/>
                    <a:pt x="132828" y="670"/>
                  </a:cubicBezTo>
                  <a:lnTo>
                    <a:pt x="132828" y="0"/>
                  </a:ln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6"/>
            <p:cNvSpPr/>
            <p:nvPr/>
          </p:nvSpPr>
          <p:spPr>
            <a:xfrm>
              <a:off x="3304211" y="1521837"/>
              <a:ext cx="2468198" cy="1578192"/>
            </a:xfrm>
            <a:custGeom>
              <a:avLst/>
              <a:gdLst/>
              <a:ahLst/>
              <a:cxnLst/>
              <a:rect l="l" t="t" r="r" b="b"/>
              <a:pathLst>
                <a:path w="111318" h="82563" extrusionOk="0">
                  <a:moveTo>
                    <a:pt x="105988" y="3574"/>
                  </a:moveTo>
                  <a:cubicBezTo>
                    <a:pt x="106914" y="3574"/>
                    <a:pt x="107712" y="4245"/>
                    <a:pt x="107712" y="5170"/>
                  </a:cubicBezTo>
                  <a:lnTo>
                    <a:pt x="107712" y="77520"/>
                  </a:lnTo>
                  <a:cubicBezTo>
                    <a:pt x="107712" y="78446"/>
                    <a:pt x="106914" y="79244"/>
                    <a:pt x="105988" y="79244"/>
                  </a:cubicBezTo>
                  <a:lnTo>
                    <a:pt x="5075" y="79244"/>
                  </a:lnTo>
                  <a:cubicBezTo>
                    <a:pt x="4149" y="79244"/>
                    <a:pt x="3479" y="78446"/>
                    <a:pt x="3479" y="77520"/>
                  </a:cubicBezTo>
                  <a:lnTo>
                    <a:pt x="3479" y="5170"/>
                  </a:lnTo>
                  <a:cubicBezTo>
                    <a:pt x="3479" y="4245"/>
                    <a:pt x="4149" y="3574"/>
                    <a:pt x="5075" y="3574"/>
                  </a:cubicBezTo>
                  <a:close/>
                  <a:moveTo>
                    <a:pt x="5203" y="0"/>
                  </a:moveTo>
                  <a:cubicBezTo>
                    <a:pt x="2394" y="0"/>
                    <a:pt x="0" y="2266"/>
                    <a:pt x="0" y="5170"/>
                  </a:cubicBezTo>
                  <a:lnTo>
                    <a:pt x="0" y="82563"/>
                  </a:lnTo>
                  <a:lnTo>
                    <a:pt x="111318" y="82563"/>
                  </a:lnTo>
                  <a:lnTo>
                    <a:pt x="111318" y="5170"/>
                  </a:lnTo>
                  <a:cubicBezTo>
                    <a:pt x="111318" y="2266"/>
                    <a:pt x="109052" y="0"/>
                    <a:pt x="106116" y="0"/>
                  </a:cubicBezTo>
                  <a:close/>
                </a:path>
              </a:pathLst>
            </a:cu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10" name="Google Shape;2710;p66"/>
          <p:cNvSpPr txBox="1">
            <a:spLocks noGrp="1"/>
          </p:cNvSpPr>
          <p:nvPr>
            <p:ph type="subTitle" idx="4294967295"/>
          </p:nvPr>
        </p:nvSpPr>
        <p:spPr>
          <a:xfrm>
            <a:off x="1275675" y="3621875"/>
            <a:ext cx="6525300" cy="3711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s-ES" dirty="0"/>
              <a:t>Ahora es un momento fantástico para adquirir nuestros servicios, si lo </a:t>
            </a:r>
            <a:r>
              <a:rPr lang="es-ES" dirty="0" smtClean="0"/>
              <a:t>obtienes ahora </a:t>
            </a:r>
            <a:r>
              <a:rPr lang="es-ES" dirty="0"/>
              <a:t>le daremos un dominio y un hostin gratis, solo tendras que diseñar su pagina web sin tener que gastar dinero en hostin ni dominio web por un tiempo limitado de 3 meses para que puedas probar su pagina web y nuestro servicio.</a:t>
            </a:r>
            <a:endParaRPr dirty="0"/>
          </a:p>
        </p:txBody>
      </p:sp>
      <p:grpSp>
        <p:nvGrpSpPr>
          <p:cNvPr id="2711" name="Google Shape;2711;p66"/>
          <p:cNvGrpSpPr/>
          <p:nvPr/>
        </p:nvGrpSpPr>
        <p:grpSpPr>
          <a:xfrm>
            <a:off x="6630633" y="2106271"/>
            <a:ext cx="724225" cy="1305382"/>
            <a:chOff x="6602075" y="2053150"/>
            <a:chExt cx="782100" cy="1409700"/>
          </a:xfrm>
        </p:grpSpPr>
        <p:sp>
          <p:nvSpPr>
            <p:cNvPr id="2712" name="Google Shape;2712;p66"/>
            <p:cNvSpPr/>
            <p:nvPr/>
          </p:nvSpPr>
          <p:spPr>
            <a:xfrm>
              <a:off x="6602075" y="2053150"/>
              <a:ext cx="782100" cy="1409700"/>
            </a:xfrm>
            <a:prstGeom prst="roundRect">
              <a:avLst>
                <a:gd name="adj" fmla="val 16667"/>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713" name="Google Shape;2713;p66"/>
            <p:cNvPicPr preferRelativeResize="0"/>
            <p:nvPr/>
          </p:nvPicPr>
          <p:blipFill rotWithShape="1">
            <a:blip r:embed="rId5">
              <a:alphaModFix/>
            </a:blip>
            <a:srcRect l="-10"/>
            <a:stretch/>
          </p:blipFill>
          <p:spPr>
            <a:xfrm>
              <a:off x="6684933" y="2156021"/>
              <a:ext cx="616500" cy="1203900"/>
            </a:xfrm>
            <a:prstGeom prst="roundRect">
              <a:avLst>
                <a:gd name="adj" fmla="val 1917"/>
              </a:avLst>
            </a:prstGeom>
            <a:noFill/>
            <a:ln>
              <a:noFill/>
            </a:ln>
          </p:spPr>
        </p:pic>
        <p:sp>
          <p:nvSpPr>
            <p:cNvPr id="2714" name="Google Shape;2714;p66"/>
            <p:cNvSpPr/>
            <p:nvPr/>
          </p:nvSpPr>
          <p:spPr>
            <a:xfrm>
              <a:off x="6691725" y="2156025"/>
              <a:ext cx="609600" cy="1203900"/>
            </a:xfrm>
            <a:prstGeom prst="rect">
              <a:avLst/>
            </a:prstGeom>
            <a:noFill/>
            <a:ln w="952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5" name="Google Shape;2715;p66"/>
          <p:cNvGrpSpPr/>
          <p:nvPr/>
        </p:nvGrpSpPr>
        <p:grpSpPr>
          <a:xfrm rot="10800000">
            <a:off x="7800979" y="4115805"/>
            <a:ext cx="543432" cy="741197"/>
            <a:chOff x="2878829" y="3023092"/>
            <a:chExt cx="543432" cy="741197"/>
          </a:xfrm>
        </p:grpSpPr>
        <p:sp>
          <p:nvSpPr>
            <p:cNvPr id="2716" name="Google Shape;2716;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0" name="Google Shape;2740;p66"/>
          <p:cNvGrpSpPr/>
          <p:nvPr/>
        </p:nvGrpSpPr>
        <p:grpSpPr>
          <a:xfrm rot="10800000">
            <a:off x="385717" y="1745517"/>
            <a:ext cx="543432" cy="741197"/>
            <a:chOff x="2878829" y="3023092"/>
            <a:chExt cx="543432" cy="741197"/>
          </a:xfrm>
        </p:grpSpPr>
        <p:sp>
          <p:nvSpPr>
            <p:cNvPr id="2741" name="Google Shape;2741;p6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65" name="Google Shape;2765;p66"/>
          <p:cNvGrpSpPr/>
          <p:nvPr/>
        </p:nvGrpSpPr>
        <p:grpSpPr>
          <a:xfrm>
            <a:off x="350893" y="345057"/>
            <a:ext cx="8225504" cy="4106844"/>
            <a:chOff x="350893" y="345057"/>
            <a:chExt cx="8225504" cy="4106844"/>
          </a:xfrm>
        </p:grpSpPr>
        <p:grpSp>
          <p:nvGrpSpPr>
            <p:cNvPr id="2766" name="Google Shape;2766;p66"/>
            <p:cNvGrpSpPr/>
            <p:nvPr/>
          </p:nvGrpSpPr>
          <p:grpSpPr>
            <a:xfrm>
              <a:off x="350893" y="345057"/>
              <a:ext cx="8225504" cy="344536"/>
              <a:chOff x="1942776" y="1722253"/>
              <a:chExt cx="2118174" cy="88722"/>
            </a:xfrm>
          </p:grpSpPr>
          <p:sp>
            <p:nvSpPr>
              <p:cNvPr id="2767" name="Google Shape;2767;p6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6"/>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769" name="Google Shape;2769;p66"/>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4400">
        <p14:honeycomb/>
      </p:transition>
    </mc:Choice>
    <mc:Fallback>
      <p:transition spd="slow">
        <p:fade/>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159"/>
        <p:cNvGrpSpPr/>
        <p:nvPr/>
      </p:nvGrpSpPr>
      <p:grpSpPr>
        <a:xfrm>
          <a:off x="0" y="0"/>
          <a:ext cx="0" cy="0"/>
          <a:chOff x="0" y="0"/>
          <a:chExt cx="0" cy="0"/>
        </a:xfrm>
      </p:grpSpPr>
      <p:sp>
        <p:nvSpPr>
          <p:cNvPr id="3160" name="Google Shape;3160;p71"/>
          <p:cNvSpPr txBox="1">
            <a:spLocks noGrp="1"/>
          </p:cNvSpPr>
          <p:nvPr>
            <p:ph type="ctrTitle"/>
          </p:nvPr>
        </p:nvSpPr>
        <p:spPr>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THANKS!</a:t>
            </a:r>
            <a:endParaRPr dirty="0"/>
          </a:p>
        </p:txBody>
      </p:sp>
      <p:sp>
        <p:nvSpPr>
          <p:cNvPr id="3161" name="Google Shape;3161;p71"/>
          <p:cNvSpPr txBox="1">
            <a:spLocks noGrp="1"/>
          </p:cNvSpPr>
          <p:nvPr>
            <p:ph type="subTitle" idx="1"/>
          </p:nvPr>
        </p:nvSpPr>
        <p:spPr>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dirty="0"/>
              <a:t>Do you have any questions?</a:t>
            </a:r>
            <a:endParaRPr dirty="0"/>
          </a:p>
          <a:p>
            <a:pPr marL="0" lvl="0" indent="0" algn="l" rtl="0">
              <a:spcBef>
                <a:spcPts val="0"/>
              </a:spcBef>
              <a:spcAft>
                <a:spcPts val="0"/>
              </a:spcAft>
              <a:buClr>
                <a:schemeClr val="dk1"/>
              </a:buClr>
              <a:buSzPts val="1100"/>
              <a:buFont typeface="Arial"/>
              <a:buNone/>
            </a:pPr>
            <a:r>
              <a:rPr lang="en" dirty="0" smtClean="0"/>
              <a:t>MaitSoft24@gmail.com</a:t>
            </a:r>
            <a:endParaRPr dirty="0"/>
          </a:p>
        </p:txBody>
      </p:sp>
      <p:sp>
        <p:nvSpPr>
          <p:cNvPr id="3163" name="Google Shape;3163;p71"/>
          <p:cNvSpPr txBox="1">
            <a:spLocks noGrp="1"/>
          </p:cNvSpPr>
          <p:nvPr>
            <p:ph type="subTitle" idx="2"/>
          </p:nvPr>
        </p:nvSpPr>
        <p:spPr>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smtClean="0"/>
              <a:t>facebook.com/MaitSoft</a:t>
            </a:r>
            <a:endParaRPr dirty="0"/>
          </a:p>
          <a:p>
            <a:pPr marL="0" lvl="0" indent="0" algn="r" rtl="0">
              <a:spcBef>
                <a:spcPts val="0"/>
              </a:spcBef>
              <a:spcAft>
                <a:spcPts val="0"/>
              </a:spcAft>
              <a:buClr>
                <a:schemeClr val="dk1"/>
              </a:buClr>
              <a:buSzPts val="1100"/>
              <a:buFont typeface="Arial"/>
              <a:buNone/>
            </a:pPr>
            <a:r>
              <a:rPr lang="en" dirty="0" smtClean="0"/>
              <a:t>@</a:t>
            </a:r>
            <a:r>
              <a:rPr lang="en" dirty="0" smtClean="0"/>
              <a:t>MaitSoft</a:t>
            </a:r>
            <a:endParaRPr dirty="0"/>
          </a:p>
          <a:p>
            <a:pPr marL="0" lvl="0" indent="0" algn="r" rtl="0">
              <a:spcBef>
                <a:spcPts val="0"/>
              </a:spcBef>
              <a:spcAft>
                <a:spcPts val="0"/>
              </a:spcAft>
              <a:buNone/>
            </a:pPr>
            <a:r>
              <a:rPr lang="en" dirty="0" smtClean="0"/>
              <a:t>company/MaitSoft</a:t>
            </a:r>
            <a:endParaRPr dirty="0"/>
          </a:p>
        </p:txBody>
      </p:sp>
      <p:grpSp>
        <p:nvGrpSpPr>
          <p:cNvPr id="3164" name="Google Shape;3164;p71"/>
          <p:cNvGrpSpPr/>
          <p:nvPr/>
        </p:nvGrpSpPr>
        <p:grpSpPr>
          <a:xfrm>
            <a:off x="3865360" y="2294374"/>
            <a:ext cx="271446" cy="968565"/>
            <a:chOff x="2769010" y="2734524"/>
            <a:chExt cx="271446" cy="968565"/>
          </a:xfrm>
        </p:grpSpPr>
        <p:sp>
          <p:nvSpPr>
            <p:cNvPr id="3165" name="Google Shape;3165;p71"/>
            <p:cNvSpPr/>
            <p:nvPr/>
          </p:nvSpPr>
          <p:spPr>
            <a:xfrm>
              <a:off x="2769200" y="2734524"/>
              <a:ext cx="271147" cy="271447"/>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166" name="Google Shape;3166;p71"/>
            <p:cNvGrpSpPr/>
            <p:nvPr/>
          </p:nvGrpSpPr>
          <p:grpSpPr>
            <a:xfrm>
              <a:off x="2769010" y="3431943"/>
              <a:ext cx="271446" cy="271147"/>
              <a:chOff x="3752358" y="3817349"/>
              <a:chExt cx="346056" cy="345674"/>
            </a:xfrm>
          </p:grpSpPr>
          <p:sp>
            <p:nvSpPr>
              <p:cNvPr id="3167" name="Google Shape;3167;p71"/>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71"/>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1"/>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71"/>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1" name="Google Shape;3171;p71"/>
            <p:cNvGrpSpPr/>
            <p:nvPr/>
          </p:nvGrpSpPr>
          <p:grpSpPr>
            <a:xfrm>
              <a:off x="2769016" y="3083409"/>
              <a:ext cx="271421" cy="271147"/>
              <a:chOff x="4201447" y="3817349"/>
              <a:chExt cx="346024" cy="345674"/>
            </a:xfrm>
          </p:grpSpPr>
          <p:sp>
            <p:nvSpPr>
              <p:cNvPr id="3172" name="Google Shape;3172;p7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7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4" name="Google Shape;3174;p71"/>
          <p:cNvGrpSpPr/>
          <p:nvPr/>
        </p:nvGrpSpPr>
        <p:grpSpPr>
          <a:xfrm>
            <a:off x="4531661" y="2186163"/>
            <a:ext cx="80672" cy="1321569"/>
            <a:chOff x="240800" y="2611388"/>
            <a:chExt cx="14075" cy="245512"/>
          </a:xfrm>
        </p:grpSpPr>
        <p:sp>
          <p:nvSpPr>
            <p:cNvPr id="3175" name="Google Shape;3175;p71"/>
            <p:cNvSpPr/>
            <p:nvPr/>
          </p:nvSpPr>
          <p:spPr>
            <a:xfrm>
              <a:off x="241875" y="2611388"/>
              <a:ext cx="11398" cy="13910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71"/>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71"/>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1"/>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9" name="Google Shape;3179;p71"/>
          <p:cNvGrpSpPr/>
          <p:nvPr/>
        </p:nvGrpSpPr>
        <p:grpSpPr>
          <a:xfrm>
            <a:off x="2632679" y="169405"/>
            <a:ext cx="543432" cy="741197"/>
            <a:chOff x="2878829" y="3023092"/>
            <a:chExt cx="543432" cy="741197"/>
          </a:xfrm>
        </p:grpSpPr>
        <p:sp>
          <p:nvSpPr>
            <p:cNvPr id="3180" name="Google Shape;3180;p71"/>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71"/>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1"/>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1"/>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71"/>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71"/>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1"/>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1"/>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71"/>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71"/>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1"/>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1"/>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71"/>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71"/>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1"/>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1"/>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1"/>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1"/>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1"/>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1"/>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1"/>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1"/>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1"/>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1"/>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04" name="Google Shape;3204;p71"/>
          <p:cNvGrpSpPr/>
          <p:nvPr/>
        </p:nvGrpSpPr>
        <p:grpSpPr>
          <a:xfrm>
            <a:off x="8153509" y="2859230"/>
            <a:ext cx="541000" cy="741197"/>
            <a:chOff x="1148622" y="1207755"/>
            <a:chExt cx="541000" cy="741197"/>
          </a:xfrm>
        </p:grpSpPr>
        <p:sp>
          <p:nvSpPr>
            <p:cNvPr id="3205" name="Google Shape;3205;p71"/>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1"/>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1"/>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1"/>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1"/>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71"/>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71"/>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71"/>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1"/>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71"/>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71"/>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1"/>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1"/>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1"/>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1"/>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1"/>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1"/>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1"/>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1"/>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1"/>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1"/>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71"/>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71"/>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1"/>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9" name="Google Shape;3229;p71"/>
          <p:cNvGrpSpPr/>
          <p:nvPr/>
        </p:nvGrpSpPr>
        <p:grpSpPr>
          <a:xfrm>
            <a:off x="984079" y="3723780"/>
            <a:ext cx="543432" cy="741197"/>
            <a:chOff x="2878829" y="3023092"/>
            <a:chExt cx="543432" cy="741197"/>
          </a:xfrm>
        </p:grpSpPr>
        <p:sp>
          <p:nvSpPr>
            <p:cNvPr id="3230" name="Google Shape;3230;p71"/>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1"/>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1"/>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1"/>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1"/>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1"/>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1"/>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1"/>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1"/>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1"/>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1"/>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1"/>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1"/>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1"/>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1"/>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1"/>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1"/>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1"/>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1"/>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1"/>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1"/>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1"/>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1"/>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1"/>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1"/>
          <p:cNvGrpSpPr/>
          <p:nvPr/>
        </p:nvGrpSpPr>
        <p:grpSpPr>
          <a:xfrm>
            <a:off x="350893" y="345057"/>
            <a:ext cx="8225504" cy="4106844"/>
            <a:chOff x="350893" y="345057"/>
            <a:chExt cx="8225504" cy="4106844"/>
          </a:xfrm>
        </p:grpSpPr>
        <p:grpSp>
          <p:nvGrpSpPr>
            <p:cNvPr id="3255" name="Google Shape;3255;p71"/>
            <p:cNvGrpSpPr/>
            <p:nvPr/>
          </p:nvGrpSpPr>
          <p:grpSpPr>
            <a:xfrm>
              <a:off x="350893" y="345057"/>
              <a:ext cx="8225504" cy="344536"/>
              <a:chOff x="1942776" y="1722253"/>
              <a:chExt cx="2118174" cy="88722"/>
            </a:xfrm>
          </p:grpSpPr>
          <p:sp>
            <p:nvSpPr>
              <p:cNvPr id="3256" name="Google Shape;3256;p71"/>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71"/>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58" name="Google Shape;3258;p71"/>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wipe/>
  </p:transition>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887750" y="-137596"/>
            <a:ext cx="5368500" cy="2052600"/>
          </a:xfrm>
          <a:prstGeom prst="rect">
            <a:avLst/>
          </a:prstGeom>
        </p:spPr>
        <p:txBody>
          <a:bodyPr spcFirstLastPara="1" wrap="square" lIns="91425" tIns="91425" rIns="91425" bIns="91425" anchor="b" anchorCtr="0">
            <a:noAutofit/>
          </a:bodyPr>
          <a:lstStyle/>
          <a:p>
            <a:pPr lvl="0"/>
            <a:r>
              <a:rPr lang="es-ES" dirty="0"/>
              <a:t>Plan de Empresa</a:t>
            </a:r>
            <a:endParaRPr dirty="0"/>
          </a:p>
        </p:txBody>
      </p:sp>
      <p:grpSp>
        <p:nvGrpSpPr>
          <p:cNvPr id="174" name="Google Shape;174;p35"/>
          <p:cNvGrpSpPr/>
          <p:nvPr/>
        </p:nvGrpSpPr>
        <p:grpSpPr>
          <a:xfrm rot="-5400000">
            <a:off x="4531668" y="59617"/>
            <a:ext cx="80672" cy="3791466"/>
            <a:chOff x="240800" y="2204795"/>
            <a:chExt cx="14075" cy="652105"/>
          </a:xfrm>
        </p:grpSpPr>
        <p:sp>
          <p:nvSpPr>
            <p:cNvPr id="175" name="Google Shape;175;p3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35"/>
          <p:cNvGrpSpPr/>
          <p:nvPr/>
        </p:nvGrpSpPr>
        <p:grpSpPr>
          <a:xfrm>
            <a:off x="2278754" y="3912467"/>
            <a:ext cx="543432" cy="741197"/>
            <a:chOff x="2278754" y="3912467"/>
            <a:chExt cx="543432" cy="741197"/>
          </a:xfrm>
        </p:grpSpPr>
        <p:sp>
          <p:nvSpPr>
            <p:cNvPr id="180" name="Google Shape;180;p3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35"/>
          <p:cNvGrpSpPr/>
          <p:nvPr/>
        </p:nvGrpSpPr>
        <p:grpSpPr>
          <a:xfrm>
            <a:off x="548547" y="2097130"/>
            <a:ext cx="541000" cy="741197"/>
            <a:chOff x="548547" y="2097130"/>
            <a:chExt cx="541000" cy="741197"/>
          </a:xfrm>
        </p:grpSpPr>
        <p:sp>
          <p:nvSpPr>
            <p:cNvPr id="205" name="Google Shape;205;p3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35"/>
          <p:cNvGrpSpPr/>
          <p:nvPr/>
        </p:nvGrpSpPr>
        <p:grpSpPr>
          <a:xfrm>
            <a:off x="3195818" y="841369"/>
            <a:ext cx="5171654" cy="2620431"/>
            <a:chOff x="2729182" y="1660105"/>
            <a:chExt cx="1331768" cy="674795"/>
          </a:xfrm>
        </p:grpSpPr>
        <p:sp>
          <p:nvSpPr>
            <p:cNvPr id="230" name="Google Shape;230;p3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2 Imagen"/>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699792" y="2097130"/>
            <a:ext cx="3158667" cy="1579334"/>
          </a:xfrm>
          <a:prstGeom prst="rect">
            <a:avLst/>
          </a:prstGeom>
          <a:ln>
            <a:noFill/>
          </a:ln>
          <a:effectLst>
            <a:outerShdw blurRad="190500" algn="tl" rotWithShape="0">
              <a:srgbClr val="000000">
                <a:alpha val="70000"/>
              </a:srgbClr>
            </a:outerShdw>
          </a:effectLst>
        </p:spPr>
      </p:pic>
    </p:spTree>
  </p:cSld>
  <p:clrMapOvr>
    <a:masterClrMapping/>
  </p:clrMapOvr>
  <mc:AlternateContent xmlns:mc="http://schemas.openxmlformats.org/markup-compatibility/2006">
    <mc:Choice xmlns:p14="http://schemas.microsoft.com/office/powerpoint/2010/main" Requires="p14">
      <p:transition spd="slow" p14:dur="1100">
        <p14:switch dir="r"/>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p39"/>
          <p:cNvSpPr txBox="1">
            <a:spLocks noGrp="1"/>
          </p:cNvSpPr>
          <p:nvPr>
            <p:ph type="title"/>
          </p:nvPr>
        </p:nvSpPr>
        <p:spPr>
          <a:xfrm>
            <a:off x="4860032" y="627534"/>
            <a:ext cx="1905300" cy="970500"/>
          </a:xfrm>
          <a:prstGeom prst="rect">
            <a:avLst/>
          </a:prstGeom>
        </p:spPr>
        <p:txBody>
          <a:bodyPr spcFirstLastPara="1" wrap="square" lIns="91425" tIns="91425" rIns="91425" bIns="91425" anchor="b" anchorCtr="0">
            <a:noAutofit/>
          </a:bodyPr>
          <a:lstStyle/>
          <a:p>
            <a:pPr lvl="0"/>
            <a:r>
              <a:rPr lang="es-ES" dirty="0" smtClean="0"/>
              <a:t>Historia</a:t>
            </a:r>
            <a:endParaRPr dirty="0"/>
          </a:p>
        </p:txBody>
      </p:sp>
      <p:sp>
        <p:nvSpPr>
          <p:cNvPr id="360" name="Google Shape;360;p39"/>
          <p:cNvSpPr txBox="1">
            <a:spLocks noGrp="1"/>
          </p:cNvSpPr>
          <p:nvPr>
            <p:ph type="body" idx="1"/>
          </p:nvPr>
        </p:nvSpPr>
        <p:spPr>
          <a:xfrm>
            <a:off x="4860032" y="1491630"/>
            <a:ext cx="2872660" cy="1803600"/>
          </a:xfrm>
          <a:prstGeom prst="rect">
            <a:avLst/>
          </a:prstGeom>
        </p:spPr>
        <p:txBody>
          <a:bodyPr spcFirstLastPara="1" wrap="square" lIns="91425" tIns="91425" rIns="91425" bIns="91425" anchor="t" anchorCtr="0">
            <a:noAutofit/>
          </a:bodyPr>
          <a:lstStyle/>
          <a:p>
            <a:pPr marL="0" lvl="0" indent="0" algn="just">
              <a:buNone/>
            </a:pPr>
            <a:r>
              <a:rPr lang="es-ES" dirty="0"/>
              <a:t>MaitSoft Surgió en el año 2022 como una empresa dedicada ayudar a personas para automatizar su pagina web de forma gratuita, con el fin de ayudarlos a elegir el mejor diseño para su pagina web. En pocos años nos convertimos en una opcion indispensable a la hora de crear y gestionar paginas web.</a:t>
            </a:r>
            <a:endParaRPr dirty="0"/>
          </a:p>
        </p:txBody>
      </p:sp>
      <p:grpSp>
        <p:nvGrpSpPr>
          <p:cNvPr id="361" name="Google Shape;361;p39"/>
          <p:cNvGrpSpPr/>
          <p:nvPr/>
        </p:nvGrpSpPr>
        <p:grpSpPr>
          <a:xfrm>
            <a:off x="4531661" y="1212050"/>
            <a:ext cx="80672" cy="2276412"/>
            <a:chOff x="240800" y="2465374"/>
            <a:chExt cx="14075" cy="391526"/>
          </a:xfrm>
        </p:grpSpPr>
        <p:sp>
          <p:nvSpPr>
            <p:cNvPr id="362" name="Google Shape;362;p39"/>
            <p:cNvSpPr/>
            <p:nvPr/>
          </p:nvSpPr>
          <p:spPr>
            <a:xfrm>
              <a:off x="240800" y="2465374"/>
              <a:ext cx="11401" cy="285106"/>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9"/>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9"/>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9"/>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66" name="Google Shape;366;p39"/>
          <p:cNvPicPr preferRelativeResize="0"/>
          <p:nvPr/>
        </p:nvPicPr>
        <p:blipFill>
          <a:blip r:embed="rId3">
            <a:extLst>
              <a:ext uri="{28A0092B-C50C-407E-A947-70E740481C1C}">
                <a14:useLocalDpi xmlns:a14="http://schemas.microsoft.com/office/drawing/2010/main" val="0"/>
              </a:ext>
            </a:extLst>
          </a:blip>
          <a:stretch>
            <a:fillRect/>
          </a:stretch>
        </p:blipFill>
        <p:spPr>
          <a:xfrm>
            <a:off x="1016400" y="1697500"/>
            <a:ext cx="3259200" cy="1748497"/>
          </a:xfrm>
          <a:prstGeom prst="rect">
            <a:avLst/>
          </a:prstGeom>
          <a:noFill/>
          <a:ln>
            <a:noFill/>
          </a:ln>
        </p:spPr>
      </p:pic>
      <p:grpSp>
        <p:nvGrpSpPr>
          <p:cNvPr id="367" name="Google Shape;367;p39"/>
          <p:cNvGrpSpPr/>
          <p:nvPr/>
        </p:nvGrpSpPr>
        <p:grpSpPr>
          <a:xfrm>
            <a:off x="396318" y="1228088"/>
            <a:ext cx="8426679" cy="2929625"/>
            <a:chOff x="1890971" y="1788200"/>
            <a:chExt cx="2169979" cy="754416"/>
          </a:xfrm>
        </p:grpSpPr>
        <p:sp>
          <p:nvSpPr>
            <p:cNvPr id="368" name="Google Shape;368;p39"/>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9"/>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9"/>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1" name="Google Shape;371;p39"/>
          <p:cNvGrpSpPr/>
          <p:nvPr/>
        </p:nvGrpSpPr>
        <p:grpSpPr>
          <a:xfrm rot="10800000" flipH="1">
            <a:off x="7880579" y="2059155"/>
            <a:ext cx="543432" cy="741197"/>
            <a:chOff x="2278754" y="3912467"/>
            <a:chExt cx="543432" cy="741197"/>
          </a:xfrm>
        </p:grpSpPr>
        <p:sp>
          <p:nvSpPr>
            <p:cNvPr id="372" name="Google Shape;372;p39"/>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9"/>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9"/>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9"/>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9"/>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9"/>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9"/>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9"/>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9"/>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9"/>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9"/>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9"/>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9"/>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9"/>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9"/>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9"/>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9"/>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9"/>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9"/>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9"/>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9"/>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9"/>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9"/>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9"/>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 name="Google Shape;396;p39"/>
          <p:cNvGrpSpPr/>
          <p:nvPr/>
        </p:nvGrpSpPr>
        <p:grpSpPr>
          <a:xfrm rot="10800000" flipH="1">
            <a:off x="6150372" y="3874492"/>
            <a:ext cx="541000" cy="741197"/>
            <a:chOff x="548547" y="2097130"/>
            <a:chExt cx="541000" cy="741197"/>
          </a:xfrm>
        </p:grpSpPr>
        <p:sp>
          <p:nvSpPr>
            <p:cNvPr id="397" name="Google Shape;397;p39"/>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9"/>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9"/>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9"/>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9"/>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9"/>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9"/>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9"/>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9"/>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9"/>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9"/>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9"/>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9"/>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9"/>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9"/>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9"/>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9"/>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9"/>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9"/>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9"/>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9"/>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9"/>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9"/>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9"/>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spd="slow" p14:dur="2500">
        <p:checker/>
      </p:transition>
    </mc:Choice>
    <mc:Fallback>
      <p:transition spd="slow">
        <p:checker/>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76"/>
        <p:cNvGrpSpPr/>
        <p:nvPr/>
      </p:nvGrpSpPr>
      <p:grpSpPr>
        <a:xfrm>
          <a:off x="0" y="0"/>
          <a:ext cx="0" cy="0"/>
          <a:chOff x="0" y="0"/>
          <a:chExt cx="0" cy="0"/>
        </a:xfrm>
      </p:grpSpPr>
      <p:sp>
        <p:nvSpPr>
          <p:cNvPr id="778" name="Google Shape;778;p46"/>
          <p:cNvSpPr txBox="1">
            <a:spLocks noGrp="1"/>
          </p:cNvSpPr>
          <p:nvPr>
            <p:ph type="subTitle" idx="1"/>
          </p:nvPr>
        </p:nvSpPr>
        <p:spPr>
          <a:xfrm>
            <a:off x="719600" y="1853065"/>
            <a:ext cx="2317200" cy="389700"/>
          </a:xfrm>
          <a:prstGeom prst="rect">
            <a:avLst/>
          </a:prstGeom>
        </p:spPr>
        <p:txBody>
          <a:bodyPr spcFirstLastPara="1" wrap="square" lIns="91425" tIns="91425" rIns="91425" bIns="91425" anchor="ctr" anchorCtr="0">
            <a:noAutofit/>
          </a:bodyPr>
          <a:lstStyle/>
          <a:p>
            <a:pPr marL="0" lvl="0" indent="0"/>
            <a:r>
              <a:rPr lang="es-ES" dirty="0"/>
              <a:t>Misión</a:t>
            </a:r>
            <a:endParaRPr dirty="0"/>
          </a:p>
        </p:txBody>
      </p:sp>
      <p:sp>
        <p:nvSpPr>
          <p:cNvPr id="779" name="Google Shape;779;p46"/>
          <p:cNvSpPr txBox="1">
            <a:spLocks noGrp="1"/>
          </p:cNvSpPr>
          <p:nvPr>
            <p:ph type="subTitle" idx="2"/>
          </p:nvPr>
        </p:nvSpPr>
        <p:spPr>
          <a:xfrm>
            <a:off x="720100" y="2152967"/>
            <a:ext cx="2316900" cy="798600"/>
          </a:xfrm>
          <a:prstGeom prst="rect">
            <a:avLst/>
          </a:prstGeom>
        </p:spPr>
        <p:txBody>
          <a:bodyPr spcFirstLastPara="1" wrap="square" lIns="91425" tIns="91425" rIns="91425" bIns="91425" anchor="t" anchorCtr="0">
            <a:noAutofit/>
          </a:bodyPr>
          <a:lstStyle/>
          <a:p>
            <a:pPr marL="0" lvl="0" indent="0">
              <a:buClr>
                <a:schemeClr val="dk1"/>
              </a:buClr>
              <a:buSzPts val="1100"/>
            </a:pPr>
            <a:r>
              <a:rPr lang="es-ES" dirty="0"/>
              <a:t>Ofrecemos una gran variedad de herramientas para diseñar tu pagina web ya sea para uso personal o empresarial, para satisfacer las necesidades del cliente a nivel nacional e internacional con precios competitivos, apoyado por un personal calificado.</a:t>
            </a:r>
            <a:endParaRPr dirty="0"/>
          </a:p>
        </p:txBody>
      </p:sp>
      <p:sp>
        <p:nvSpPr>
          <p:cNvPr id="780" name="Google Shape;780;p46"/>
          <p:cNvSpPr txBox="1">
            <a:spLocks noGrp="1"/>
          </p:cNvSpPr>
          <p:nvPr>
            <p:ph type="subTitle" idx="3"/>
          </p:nvPr>
        </p:nvSpPr>
        <p:spPr>
          <a:xfrm>
            <a:off x="3413500" y="1853065"/>
            <a:ext cx="2316900" cy="389700"/>
          </a:xfrm>
          <a:prstGeom prst="rect">
            <a:avLst/>
          </a:prstGeom>
        </p:spPr>
        <p:txBody>
          <a:bodyPr spcFirstLastPara="1" wrap="square" lIns="91425" tIns="91425" rIns="91425" bIns="91425" anchor="ctr" anchorCtr="0">
            <a:noAutofit/>
          </a:bodyPr>
          <a:lstStyle/>
          <a:p>
            <a:pPr marL="0" lvl="0" indent="0"/>
            <a:r>
              <a:rPr lang="es-ES" dirty="0"/>
              <a:t>Visión</a:t>
            </a:r>
            <a:endParaRPr dirty="0"/>
          </a:p>
        </p:txBody>
      </p:sp>
      <p:sp>
        <p:nvSpPr>
          <p:cNvPr id="781" name="Google Shape;781;p46"/>
          <p:cNvSpPr txBox="1">
            <a:spLocks noGrp="1"/>
          </p:cNvSpPr>
          <p:nvPr>
            <p:ph type="subTitle" idx="4"/>
          </p:nvPr>
        </p:nvSpPr>
        <p:spPr>
          <a:xfrm>
            <a:off x="3413738" y="2152967"/>
            <a:ext cx="2316900" cy="798600"/>
          </a:xfrm>
          <a:prstGeom prst="rect">
            <a:avLst/>
          </a:prstGeom>
        </p:spPr>
        <p:txBody>
          <a:bodyPr spcFirstLastPara="1" wrap="square" lIns="91425" tIns="91425" rIns="91425" bIns="91425" anchor="t" anchorCtr="0">
            <a:noAutofit/>
          </a:bodyPr>
          <a:lstStyle/>
          <a:p>
            <a:pPr marL="0" lvl="0" indent="0">
              <a:buClr>
                <a:schemeClr val="dk1"/>
              </a:buClr>
              <a:buSzPts val="1100"/>
            </a:pPr>
            <a:r>
              <a:rPr lang="es-ES" dirty="0"/>
              <a:t>Fortalecernos mediante la innovación y la facilidad de uso de nuestra plataforma para así ser los primeros en el mercado, elevando el nivel de nuestra empresa y poder posicionarnos a nivel internacional.</a:t>
            </a:r>
            <a:endParaRPr dirty="0"/>
          </a:p>
        </p:txBody>
      </p:sp>
      <p:sp>
        <p:nvSpPr>
          <p:cNvPr id="782" name="Google Shape;782;p46"/>
          <p:cNvSpPr txBox="1">
            <a:spLocks noGrp="1"/>
          </p:cNvSpPr>
          <p:nvPr>
            <p:ph type="subTitle" idx="5"/>
          </p:nvPr>
        </p:nvSpPr>
        <p:spPr>
          <a:xfrm>
            <a:off x="6107050" y="1853065"/>
            <a:ext cx="2316900" cy="389700"/>
          </a:xfrm>
          <a:prstGeom prst="rect">
            <a:avLst/>
          </a:prstGeom>
        </p:spPr>
        <p:txBody>
          <a:bodyPr spcFirstLastPara="1" wrap="square" lIns="91425" tIns="91425" rIns="91425" bIns="91425" anchor="ctr" anchorCtr="0">
            <a:noAutofit/>
          </a:bodyPr>
          <a:lstStyle/>
          <a:p>
            <a:pPr marL="0" lvl="0" indent="0"/>
            <a:r>
              <a:rPr lang="es-ES" dirty="0"/>
              <a:t>Valores</a:t>
            </a:r>
            <a:endParaRPr dirty="0"/>
          </a:p>
        </p:txBody>
      </p:sp>
      <p:sp>
        <p:nvSpPr>
          <p:cNvPr id="783" name="Google Shape;783;p46"/>
          <p:cNvSpPr txBox="1">
            <a:spLocks noGrp="1"/>
          </p:cNvSpPr>
          <p:nvPr>
            <p:ph type="subTitle" idx="6"/>
          </p:nvPr>
        </p:nvSpPr>
        <p:spPr>
          <a:xfrm>
            <a:off x="6516216" y="2152967"/>
            <a:ext cx="1961421" cy="798600"/>
          </a:xfrm>
          <a:prstGeom prst="rect">
            <a:avLst/>
          </a:prstGeom>
        </p:spPr>
        <p:txBody>
          <a:bodyPr spcFirstLastPara="1" wrap="square" lIns="91425" tIns="91425" rIns="91425" bIns="91425" anchor="t" anchorCtr="0">
            <a:noAutofit/>
          </a:bodyPr>
          <a:lstStyle/>
          <a:p>
            <a:pPr marL="285750" lvl="0" indent="-285750" algn="just">
              <a:buClr>
                <a:schemeClr val="bg1"/>
              </a:buClr>
              <a:buSzPts val="1100"/>
              <a:buFont typeface="Wingdings" pitchFamily="2" charset="2"/>
              <a:buChar char="§"/>
            </a:pPr>
            <a:r>
              <a:rPr lang="es-ES" dirty="0" smtClean="0"/>
              <a:t>Humildad</a:t>
            </a:r>
            <a:endParaRPr lang="es-ES" dirty="0"/>
          </a:p>
          <a:p>
            <a:pPr marL="285750" lvl="0" indent="-285750" algn="just">
              <a:buClr>
                <a:schemeClr val="bg1"/>
              </a:buClr>
              <a:buSzPts val="1100"/>
              <a:buFont typeface="Wingdings" pitchFamily="2" charset="2"/>
              <a:buChar char="§"/>
            </a:pPr>
            <a:r>
              <a:rPr lang="es-ES" dirty="0" smtClean="0"/>
              <a:t>Lealtad</a:t>
            </a:r>
            <a:endParaRPr lang="es-ES" dirty="0"/>
          </a:p>
          <a:p>
            <a:pPr marL="285750" lvl="0" indent="-285750" algn="just">
              <a:buClr>
                <a:schemeClr val="bg1"/>
              </a:buClr>
              <a:buSzPts val="1100"/>
              <a:buFont typeface="Wingdings" pitchFamily="2" charset="2"/>
              <a:buChar char="§"/>
            </a:pPr>
            <a:r>
              <a:rPr lang="es-ES" dirty="0" smtClean="0"/>
              <a:t>Respeto</a:t>
            </a:r>
            <a:endParaRPr lang="es-ES" dirty="0"/>
          </a:p>
          <a:p>
            <a:pPr marL="285750" lvl="0" indent="-285750" algn="just">
              <a:buClr>
                <a:schemeClr val="bg1"/>
              </a:buClr>
              <a:buSzPts val="1100"/>
              <a:buFont typeface="Wingdings" pitchFamily="2" charset="2"/>
              <a:buChar char="§"/>
            </a:pPr>
            <a:r>
              <a:rPr lang="es-ES" dirty="0" smtClean="0"/>
              <a:t>Calidad</a:t>
            </a:r>
            <a:endParaRPr lang="es-ES" dirty="0"/>
          </a:p>
          <a:p>
            <a:pPr marL="285750" lvl="0" indent="-285750" algn="just">
              <a:buClr>
                <a:schemeClr val="bg1"/>
              </a:buClr>
              <a:buSzPts val="1100"/>
              <a:buFont typeface="Wingdings" pitchFamily="2" charset="2"/>
              <a:buChar char="§"/>
            </a:pPr>
            <a:r>
              <a:rPr lang="es-ES" dirty="0" smtClean="0"/>
              <a:t>Honestidad</a:t>
            </a:r>
            <a:endParaRPr lang="es-ES" dirty="0"/>
          </a:p>
          <a:p>
            <a:pPr marL="285750" lvl="0" indent="-285750" algn="just">
              <a:buClr>
                <a:schemeClr val="bg1"/>
              </a:buClr>
              <a:buSzPts val="1100"/>
              <a:buFont typeface="Wingdings" pitchFamily="2" charset="2"/>
              <a:buChar char="§"/>
            </a:pPr>
            <a:r>
              <a:rPr lang="es-ES" dirty="0" smtClean="0"/>
              <a:t>Trabajo </a:t>
            </a:r>
            <a:r>
              <a:rPr lang="es-ES" dirty="0"/>
              <a:t>en Equipo</a:t>
            </a:r>
          </a:p>
          <a:p>
            <a:pPr marL="285750" lvl="0" indent="-285750" algn="just">
              <a:buClr>
                <a:schemeClr val="bg1"/>
              </a:buClr>
              <a:buSzPts val="1100"/>
              <a:buFont typeface="Wingdings" pitchFamily="2" charset="2"/>
              <a:buChar char="§"/>
            </a:pPr>
            <a:r>
              <a:rPr lang="es-ES" dirty="0" smtClean="0"/>
              <a:t>Puntualidad</a:t>
            </a:r>
            <a:endParaRPr lang="es-ES" dirty="0"/>
          </a:p>
          <a:p>
            <a:pPr marL="0" lvl="0" indent="0" algn="ctr" rtl="0">
              <a:spcBef>
                <a:spcPts val="0"/>
              </a:spcBef>
              <a:spcAft>
                <a:spcPts val="0"/>
              </a:spcAft>
              <a:buNone/>
            </a:pPr>
            <a:endParaRPr dirty="0"/>
          </a:p>
        </p:txBody>
      </p:sp>
      <p:grpSp>
        <p:nvGrpSpPr>
          <p:cNvPr id="784" name="Google Shape;784;p46"/>
          <p:cNvGrpSpPr/>
          <p:nvPr/>
        </p:nvGrpSpPr>
        <p:grpSpPr>
          <a:xfrm>
            <a:off x="7092661" y="1350634"/>
            <a:ext cx="350166" cy="349434"/>
            <a:chOff x="3541011" y="1508594"/>
            <a:chExt cx="350166" cy="349434"/>
          </a:xfrm>
        </p:grpSpPr>
        <p:sp>
          <p:nvSpPr>
            <p:cNvPr id="785" name="Google Shape;785;p46"/>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46"/>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46"/>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46"/>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46"/>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46"/>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46"/>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46"/>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46"/>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46"/>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46"/>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46"/>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46"/>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 name="Google Shape;798;p46"/>
          <p:cNvGrpSpPr/>
          <p:nvPr/>
        </p:nvGrpSpPr>
        <p:grpSpPr>
          <a:xfrm>
            <a:off x="1705196" y="1352354"/>
            <a:ext cx="345997" cy="345997"/>
            <a:chOff x="1756921" y="1509739"/>
            <a:chExt cx="345997" cy="345997"/>
          </a:xfrm>
        </p:grpSpPr>
        <p:sp>
          <p:nvSpPr>
            <p:cNvPr id="799" name="Google Shape;799;p46"/>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46"/>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46"/>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46"/>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46"/>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46"/>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46"/>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46"/>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46"/>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46"/>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46"/>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46"/>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46"/>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46"/>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46"/>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46"/>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46"/>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 name="Google Shape;816;p46"/>
          <p:cNvGrpSpPr/>
          <p:nvPr/>
        </p:nvGrpSpPr>
        <p:grpSpPr>
          <a:xfrm>
            <a:off x="4394377" y="1347614"/>
            <a:ext cx="355099" cy="355481"/>
            <a:chOff x="3539102" y="2427549"/>
            <a:chExt cx="355099" cy="355481"/>
          </a:xfrm>
        </p:grpSpPr>
        <p:sp>
          <p:nvSpPr>
            <p:cNvPr id="817" name="Google Shape;817;p46"/>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46"/>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 name="Google Shape;819;p46"/>
          <p:cNvGrpSpPr/>
          <p:nvPr/>
        </p:nvGrpSpPr>
        <p:grpSpPr>
          <a:xfrm flipH="1">
            <a:off x="5875692" y="285902"/>
            <a:ext cx="2956954" cy="4721744"/>
            <a:chOff x="4479125" y="1041049"/>
            <a:chExt cx="935952" cy="1494601"/>
          </a:xfrm>
        </p:grpSpPr>
        <p:sp>
          <p:nvSpPr>
            <p:cNvPr id="820" name="Google Shape;820;p46"/>
            <p:cNvSpPr/>
            <p:nvPr/>
          </p:nvSpPr>
          <p:spPr>
            <a:xfrm>
              <a:off x="4810350" y="2482750"/>
              <a:ext cx="53550" cy="52900"/>
            </a:xfrm>
            <a:custGeom>
              <a:avLst/>
              <a:gdLst/>
              <a:ahLst/>
              <a:cxnLst/>
              <a:rect l="l" t="t" r="r" b="b"/>
              <a:pathLst>
                <a:path w="2142" h="2116" fill="none" extrusionOk="0">
                  <a:moveTo>
                    <a:pt x="1901" y="884"/>
                  </a:moveTo>
                  <a:cubicBezTo>
                    <a:pt x="2142" y="1553"/>
                    <a:pt x="1473" y="2115"/>
                    <a:pt x="804" y="2008"/>
                  </a:cubicBezTo>
                  <a:cubicBezTo>
                    <a:pt x="563" y="1901"/>
                    <a:pt x="242" y="1660"/>
                    <a:pt x="242" y="1339"/>
                  </a:cubicBezTo>
                  <a:cubicBezTo>
                    <a:pt x="1" y="670"/>
                    <a:pt x="563" y="1"/>
                    <a:pt x="1232" y="215"/>
                  </a:cubicBezTo>
                  <a:cubicBezTo>
                    <a:pt x="1580" y="322"/>
                    <a:pt x="1901" y="563"/>
                    <a:pt x="1901" y="884"/>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46"/>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46"/>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46"/>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 name="Google Shape;824;p46"/>
          <p:cNvGrpSpPr/>
          <p:nvPr/>
        </p:nvGrpSpPr>
        <p:grpSpPr>
          <a:xfrm>
            <a:off x="7880579" y="371505"/>
            <a:ext cx="543432" cy="741197"/>
            <a:chOff x="2878829" y="3023092"/>
            <a:chExt cx="543432" cy="741197"/>
          </a:xfrm>
        </p:grpSpPr>
        <p:sp>
          <p:nvSpPr>
            <p:cNvPr id="825" name="Google Shape;825;p4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4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4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4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4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4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4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4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4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4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4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4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4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4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4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4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4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4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4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4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4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4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4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4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 name="Google Shape;849;p46"/>
          <p:cNvGrpSpPr/>
          <p:nvPr/>
        </p:nvGrpSpPr>
        <p:grpSpPr>
          <a:xfrm>
            <a:off x="449509" y="1404755"/>
            <a:ext cx="541000" cy="741197"/>
            <a:chOff x="1148622" y="1207755"/>
            <a:chExt cx="541000" cy="741197"/>
          </a:xfrm>
        </p:grpSpPr>
        <p:sp>
          <p:nvSpPr>
            <p:cNvPr id="850" name="Google Shape;850;p46"/>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46"/>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46"/>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46"/>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46"/>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46"/>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46"/>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46"/>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46"/>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46"/>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46"/>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46"/>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46"/>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46"/>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46"/>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46"/>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46"/>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46"/>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46"/>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46"/>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46"/>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46"/>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46"/>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46"/>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 name="Google Shape;874;p46"/>
          <p:cNvGrpSpPr/>
          <p:nvPr/>
        </p:nvGrpSpPr>
        <p:grpSpPr>
          <a:xfrm>
            <a:off x="3536854" y="4132455"/>
            <a:ext cx="543432" cy="741197"/>
            <a:chOff x="2878829" y="3023092"/>
            <a:chExt cx="543432" cy="741197"/>
          </a:xfrm>
        </p:grpSpPr>
        <p:sp>
          <p:nvSpPr>
            <p:cNvPr id="875" name="Google Shape;875;p46"/>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46"/>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46"/>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46"/>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46"/>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46"/>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46"/>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46"/>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46"/>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46"/>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46"/>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46"/>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46"/>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46"/>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46"/>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46"/>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46"/>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46"/>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46"/>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46"/>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46"/>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46"/>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46"/>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46"/>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mc:AlternateContent xmlns:mc="http://schemas.openxmlformats.org/markup-compatibility/2006">
    <mc:Choice xmlns:p14="http://schemas.microsoft.com/office/powerpoint/2010/main" Requires="p14">
      <p:transition p14:dur="0"/>
    </mc:Choice>
    <mc:Fallback>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47"/>
          <p:cNvSpPr txBox="1">
            <a:spLocks noGrp="1"/>
          </p:cNvSpPr>
          <p:nvPr>
            <p:ph type="title"/>
          </p:nvPr>
        </p:nvSpPr>
        <p:spPr>
          <a:xfrm>
            <a:off x="5011588" y="1347614"/>
            <a:ext cx="2145300" cy="572700"/>
          </a:xfrm>
          <a:prstGeom prst="rect">
            <a:avLst/>
          </a:prstGeom>
        </p:spPr>
        <p:txBody>
          <a:bodyPr spcFirstLastPara="1" wrap="square" lIns="91425" tIns="91425" rIns="91425" bIns="91425" anchor="t" anchorCtr="0">
            <a:noAutofit/>
          </a:bodyPr>
          <a:lstStyle/>
          <a:p>
            <a:pPr lvl="0"/>
            <a:r>
              <a:rPr lang="es-ES" dirty="0"/>
              <a:t>Metas</a:t>
            </a:r>
            <a:endParaRPr dirty="0"/>
          </a:p>
        </p:txBody>
      </p:sp>
      <p:sp>
        <p:nvSpPr>
          <p:cNvPr id="904" name="Google Shape;904;p47"/>
          <p:cNvSpPr txBox="1">
            <a:spLocks noGrp="1"/>
          </p:cNvSpPr>
          <p:nvPr>
            <p:ph type="body" idx="1"/>
          </p:nvPr>
        </p:nvSpPr>
        <p:spPr>
          <a:xfrm>
            <a:off x="5011592" y="1882214"/>
            <a:ext cx="3402362" cy="1027800"/>
          </a:xfrm>
          <a:prstGeom prst="rect">
            <a:avLst/>
          </a:prstGeom>
        </p:spPr>
        <p:txBody>
          <a:bodyPr spcFirstLastPara="1" wrap="square" lIns="91425" tIns="91425" rIns="91425" bIns="91425" anchor="t" anchorCtr="0">
            <a:noAutofit/>
          </a:bodyPr>
          <a:lstStyle/>
          <a:p>
            <a:pPr marL="285750" indent="-285750" algn="just">
              <a:buFont typeface="Wingdings" pitchFamily="2" charset="2"/>
              <a:buChar char="§"/>
            </a:pPr>
            <a:r>
              <a:rPr lang="es-ES" dirty="0" smtClean="0"/>
              <a:t>Ser </a:t>
            </a:r>
            <a:r>
              <a:rPr lang="es-ES" dirty="0"/>
              <a:t>los lideres en el mercado Internacional.</a:t>
            </a:r>
          </a:p>
          <a:p>
            <a:pPr marL="285750" indent="-285750" algn="just">
              <a:buFont typeface="Wingdings" pitchFamily="2" charset="2"/>
              <a:buChar char="§"/>
            </a:pPr>
            <a:endParaRPr lang="es-ES" dirty="0" smtClean="0"/>
          </a:p>
          <a:p>
            <a:pPr marL="285750" indent="-285750" algn="just">
              <a:buFont typeface="Wingdings" pitchFamily="2" charset="2"/>
              <a:buChar char="§"/>
            </a:pPr>
            <a:r>
              <a:rPr lang="es-ES" dirty="0" smtClean="0"/>
              <a:t>Ser </a:t>
            </a:r>
            <a:r>
              <a:rPr lang="es-ES" dirty="0"/>
              <a:t>los preferidos de todas las empresas e instituciones.</a:t>
            </a:r>
          </a:p>
          <a:p>
            <a:pPr marL="285750" indent="-285750" algn="just">
              <a:buFont typeface="Wingdings" pitchFamily="2" charset="2"/>
              <a:buChar char="§"/>
            </a:pPr>
            <a:endParaRPr lang="es-ES" dirty="0" smtClean="0"/>
          </a:p>
          <a:p>
            <a:pPr marL="285750" indent="-285750" algn="just">
              <a:buFont typeface="Wingdings" pitchFamily="2" charset="2"/>
              <a:buChar char="§"/>
            </a:pPr>
            <a:r>
              <a:rPr lang="es-ES" dirty="0" smtClean="0"/>
              <a:t>Prindar </a:t>
            </a:r>
            <a:r>
              <a:rPr lang="es-ES" dirty="0"/>
              <a:t>el mejor servicio para conseguir mas clientes.</a:t>
            </a:r>
          </a:p>
          <a:p>
            <a:pPr marL="285750" indent="-285750" algn="just">
              <a:buFont typeface="Wingdings" pitchFamily="2" charset="2"/>
              <a:buChar char="§"/>
            </a:pPr>
            <a:endParaRPr lang="es-ES" dirty="0" smtClean="0"/>
          </a:p>
          <a:p>
            <a:pPr marL="285750" indent="-285750" algn="just">
              <a:buFont typeface="Wingdings" pitchFamily="2" charset="2"/>
              <a:buChar char="§"/>
            </a:pPr>
            <a:r>
              <a:rPr lang="es-ES" dirty="0" smtClean="0"/>
              <a:t>Conocer </a:t>
            </a:r>
            <a:r>
              <a:rPr lang="es-ES" dirty="0"/>
              <a:t>gustos y preferencias de nuestros clientes habituales.</a:t>
            </a:r>
          </a:p>
          <a:p>
            <a:pPr marL="285750" indent="-285750" algn="just">
              <a:buFont typeface="Wingdings" pitchFamily="2" charset="2"/>
              <a:buChar char="§"/>
            </a:pPr>
            <a:endParaRPr lang="es-ES" dirty="0" smtClean="0"/>
          </a:p>
          <a:p>
            <a:pPr marL="285750" indent="-285750" algn="just">
              <a:buFont typeface="Wingdings" pitchFamily="2" charset="2"/>
              <a:buChar char="§"/>
            </a:pPr>
            <a:r>
              <a:rPr lang="es-ES" dirty="0" smtClean="0"/>
              <a:t>Reducir </a:t>
            </a:r>
            <a:r>
              <a:rPr lang="es-ES" dirty="0"/>
              <a:t>el número de incidencias y devoluciones</a:t>
            </a:r>
            <a:r>
              <a:rPr lang="es-ES" dirty="0" smtClean="0"/>
              <a:t>.</a:t>
            </a:r>
            <a:endParaRPr lang="es-ES" dirty="0"/>
          </a:p>
        </p:txBody>
      </p:sp>
      <p:sp>
        <p:nvSpPr>
          <p:cNvPr id="905" name="Google Shape;905;p47"/>
          <p:cNvSpPr txBox="1">
            <a:spLocks noGrp="1"/>
          </p:cNvSpPr>
          <p:nvPr>
            <p:ph type="body" idx="2"/>
          </p:nvPr>
        </p:nvSpPr>
        <p:spPr>
          <a:xfrm>
            <a:off x="2295766" y="1882214"/>
            <a:ext cx="2276233" cy="10278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s-ES" dirty="0"/>
              <a:t>Queremos satisfacer todas las necesidades del cliente con nuestros diseños para una mejor comodida en el hogar o trabajo. Por ahora estamos enfocado en diseño. Sin embargo la demanda cada vez mas sigue creciendo con nuestros clientes en todas partes de la ciudad.</a:t>
            </a:r>
            <a:endParaRPr dirty="0"/>
          </a:p>
        </p:txBody>
      </p:sp>
      <p:sp>
        <p:nvSpPr>
          <p:cNvPr id="906" name="Google Shape;906;p47"/>
          <p:cNvSpPr txBox="1">
            <a:spLocks noGrp="1"/>
          </p:cNvSpPr>
          <p:nvPr>
            <p:ph type="title" idx="3"/>
          </p:nvPr>
        </p:nvSpPr>
        <p:spPr>
          <a:xfrm>
            <a:off x="2295763" y="1347614"/>
            <a:ext cx="2145300" cy="572700"/>
          </a:xfrm>
          <a:prstGeom prst="rect">
            <a:avLst/>
          </a:prstGeom>
        </p:spPr>
        <p:txBody>
          <a:bodyPr spcFirstLastPara="1" wrap="square" lIns="91425" tIns="91425" rIns="91425" bIns="91425" anchor="t" anchorCtr="0">
            <a:noAutofit/>
          </a:bodyPr>
          <a:lstStyle/>
          <a:p>
            <a:pPr lvl="0"/>
            <a:r>
              <a:rPr lang="es-ES" dirty="0"/>
              <a:t>Objetivos</a:t>
            </a:r>
            <a:endParaRPr dirty="0"/>
          </a:p>
        </p:txBody>
      </p:sp>
      <p:grpSp>
        <p:nvGrpSpPr>
          <p:cNvPr id="917" name="Google Shape;917;p47"/>
          <p:cNvGrpSpPr/>
          <p:nvPr/>
        </p:nvGrpSpPr>
        <p:grpSpPr>
          <a:xfrm>
            <a:off x="7880579" y="1374680"/>
            <a:ext cx="543432" cy="741197"/>
            <a:chOff x="2878829" y="3023092"/>
            <a:chExt cx="543432" cy="741197"/>
          </a:xfrm>
        </p:grpSpPr>
        <p:sp>
          <p:nvSpPr>
            <p:cNvPr id="918" name="Google Shape;91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 name="Google Shape;942;p47"/>
          <p:cNvGrpSpPr/>
          <p:nvPr/>
        </p:nvGrpSpPr>
        <p:grpSpPr>
          <a:xfrm>
            <a:off x="449509" y="368055"/>
            <a:ext cx="541000" cy="741197"/>
            <a:chOff x="1148622" y="1207755"/>
            <a:chExt cx="541000" cy="741197"/>
          </a:xfrm>
        </p:grpSpPr>
        <p:sp>
          <p:nvSpPr>
            <p:cNvPr id="943" name="Google Shape;943;p47"/>
            <p:cNvSpPr/>
            <p:nvPr/>
          </p:nvSpPr>
          <p:spPr>
            <a:xfrm>
              <a:off x="1148622" y="1207755"/>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47"/>
            <p:cNvSpPr/>
            <p:nvPr/>
          </p:nvSpPr>
          <p:spPr>
            <a:xfrm>
              <a:off x="1326461" y="1207755"/>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47"/>
            <p:cNvSpPr/>
            <p:nvPr/>
          </p:nvSpPr>
          <p:spPr>
            <a:xfrm>
              <a:off x="1501680" y="1207755"/>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47"/>
            <p:cNvSpPr/>
            <p:nvPr/>
          </p:nvSpPr>
          <p:spPr>
            <a:xfrm>
              <a:off x="1669415" y="1207755"/>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47"/>
            <p:cNvSpPr/>
            <p:nvPr/>
          </p:nvSpPr>
          <p:spPr>
            <a:xfrm>
              <a:off x="1148622" y="1352944"/>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47"/>
            <p:cNvSpPr/>
            <p:nvPr/>
          </p:nvSpPr>
          <p:spPr>
            <a:xfrm>
              <a:off x="1326461" y="1352944"/>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47"/>
            <p:cNvSpPr/>
            <p:nvPr/>
          </p:nvSpPr>
          <p:spPr>
            <a:xfrm>
              <a:off x="1501680" y="1352944"/>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47"/>
            <p:cNvSpPr/>
            <p:nvPr/>
          </p:nvSpPr>
          <p:spPr>
            <a:xfrm>
              <a:off x="1669415" y="1352944"/>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47"/>
            <p:cNvSpPr/>
            <p:nvPr/>
          </p:nvSpPr>
          <p:spPr>
            <a:xfrm>
              <a:off x="1148622" y="1500660"/>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47"/>
            <p:cNvSpPr/>
            <p:nvPr/>
          </p:nvSpPr>
          <p:spPr>
            <a:xfrm>
              <a:off x="1326461" y="1500660"/>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47"/>
            <p:cNvSpPr/>
            <p:nvPr/>
          </p:nvSpPr>
          <p:spPr>
            <a:xfrm>
              <a:off x="1501680" y="1500660"/>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47"/>
            <p:cNvSpPr/>
            <p:nvPr/>
          </p:nvSpPr>
          <p:spPr>
            <a:xfrm>
              <a:off x="1669415" y="1500660"/>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47"/>
            <p:cNvSpPr/>
            <p:nvPr/>
          </p:nvSpPr>
          <p:spPr>
            <a:xfrm>
              <a:off x="1148622" y="1645943"/>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47"/>
            <p:cNvSpPr/>
            <p:nvPr/>
          </p:nvSpPr>
          <p:spPr>
            <a:xfrm>
              <a:off x="1326461" y="1645943"/>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47"/>
            <p:cNvSpPr/>
            <p:nvPr/>
          </p:nvSpPr>
          <p:spPr>
            <a:xfrm>
              <a:off x="1501680" y="1645943"/>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47"/>
            <p:cNvSpPr/>
            <p:nvPr/>
          </p:nvSpPr>
          <p:spPr>
            <a:xfrm>
              <a:off x="1669415" y="1645943"/>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47"/>
            <p:cNvSpPr/>
            <p:nvPr/>
          </p:nvSpPr>
          <p:spPr>
            <a:xfrm>
              <a:off x="1148622" y="1787016"/>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47"/>
            <p:cNvSpPr/>
            <p:nvPr/>
          </p:nvSpPr>
          <p:spPr>
            <a:xfrm>
              <a:off x="1326461" y="1787016"/>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47"/>
            <p:cNvSpPr/>
            <p:nvPr/>
          </p:nvSpPr>
          <p:spPr>
            <a:xfrm>
              <a:off x="1501680" y="1791132"/>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47"/>
            <p:cNvSpPr/>
            <p:nvPr/>
          </p:nvSpPr>
          <p:spPr>
            <a:xfrm>
              <a:off x="1669415" y="1787016"/>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47"/>
            <p:cNvSpPr/>
            <p:nvPr/>
          </p:nvSpPr>
          <p:spPr>
            <a:xfrm>
              <a:off x="1148622" y="1926312"/>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47"/>
            <p:cNvSpPr/>
            <p:nvPr/>
          </p:nvSpPr>
          <p:spPr>
            <a:xfrm>
              <a:off x="1326461" y="1926312"/>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47"/>
            <p:cNvSpPr/>
            <p:nvPr/>
          </p:nvSpPr>
          <p:spPr>
            <a:xfrm>
              <a:off x="1501680" y="1926312"/>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47"/>
            <p:cNvSpPr/>
            <p:nvPr/>
          </p:nvSpPr>
          <p:spPr>
            <a:xfrm>
              <a:off x="1669415" y="1926312"/>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 name="Google Shape;967;p47"/>
          <p:cNvGrpSpPr/>
          <p:nvPr/>
        </p:nvGrpSpPr>
        <p:grpSpPr>
          <a:xfrm>
            <a:off x="7285354" y="4606955"/>
            <a:ext cx="543432" cy="741197"/>
            <a:chOff x="2878829" y="3023092"/>
            <a:chExt cx="543432" cy="741197"/>
          </a:xfrm>
        </p:grpSpPr>
        <p:sp>
          <p:nvSpPr>
            <p:cNvPr id="968" name="Google Shape;968;p47"/>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47"/>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47"/>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47"/>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47"/>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47"/>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47"/>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47"/>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47"/>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47"/>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47"/>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47"/>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47"/>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47"/>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47"/>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47"/>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47"/>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47"/>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47"/>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47"/>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47"/>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47"/>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47"/>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47"/>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 name="Google Shape;992;p47"/>
          <p:cNvGrpSpPr/>
          <p:nvPr/>
        </p:nvGrpSpPr>
        <p:grpSpPr>
          <a:xfrm flipH="1">
            <a:off x="5875691" y="285902"/>
            <a:ext cx="2956953" cy="4421540"/>
            <a:chOff x="4479125" y="1041049"/>
            <a:chExt cx="935952" cy="1399576"/>
          </a:xfrm>
        </p:grpSpPr>
        <p:sp>
          <p:nvSpPr>
            <p:cNvPr id="994" name="Google Shape;994;p47"/>
            <p:cNvSpPr/>
            <p:nvPr/>
          </p:nvSpPr>
          <p:spPr>
            <a:xfrm>
              <a:off x="4640400" y="2418525"/>
              <a:ext cx="22775" cy="22100"/>
            </a:xfrm>
            <a:custGeom>
              <a:avLst/>
              <a:gdLst/>
              <a:ahLst/>
              <a:cxnLst/>
              <a:rect l="l" t="t" r="r" b="b"/>
              <a:pathLst>
                <a:path w="911" h="884" fill="none" extrusionOk="0">
                  <a:moveTo>
                    <a:pt x="910" y="455"/>
                  </a:moveTo>
                  <a:cubicBezTo>
                    <a:pt x="910" y="669"/>
                    <a:pt x="669" y="884"/>
                    <a:pt x="455" y="884"/>
                  </a:cubicBezTo>
                  <a:cubicBezTo>
                    <a:pt x="241" y="884"/>
                    <a:pt x="0" y="669"/>
                    <a:pt x="0" y="455"/>
                  </a:cubicBezTo>
                  <a:cubicBezTo>
                    <a:pt x="0" y="107"/>
                    <a:pt x="241" y="0"/>
                    <a:pt x="455" y="0"/>
                  </a:cubicBezTo>
                  <a:cubicBezTo>
                    <a:pt x="669" y="0"/>
                    <a:pt x="910" y="107"/>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47"/>
            <p:cNvSpPr/>
            <p:nvPr/>
          </p:nvSpPr>
          <p:spPr>
            <a:xfrm>
              <a:off x="5392977" y="1041049"/>
              <a:ext cx="22100" cy="22775"/>
            </a:xfrm>
            <a:custGeom>
              <a:avLst/>
              <a:gdLst/>
              <a:ahLst/>
              <a:cxnLst/>
              <a:rect l="l" t="t" r="r" b="b"/>
              <a:pathLst>
                <a:path w="884" h="911" fill="none" extrusionOk="0">
                  <a:moveTo>
                    <a:pt x="884" y="456"/>
                  </a:moveTo>
                  <a:cubicBezTo>
                    <a:pt x="884" y="804"/>
                    <a:pt x="669" y="911"/>
                    <a:pt x="455" y="911"/>
                  </a:cubicBezTo>
                  <a:cubicBezTo>
                    <a:pt x="107" y="911"/>
                    <a:pt x="0" y="804"/>
                    <a:pt x="0" y="456"/>
                  </a:cubicBezTo>
                  <a:cubicBezTo>
                    <a:pt x="0" y="242"/>
                    <a:pt x="107" y="1"/>
                    <a:pt x="455" y="1"/>
                  </a:cubicBezTo>
                  <a:cubicBezTo>
                    <a:pt x="669" y="1"/>
                    <a:pt x="884" y="242"/>
                    <a:pt x="884" y="45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47"/>
            <p:cNvSpPr/>
            <p:nvPr/>
          </p:nvSpPr>
          <p:spPr>
            <a:xfrm>
              <a:off x="4479125" y="1922025"/>
              <a:ext cx="50225" cy="50200"/>
            </a:xfrm>
            <a:custGeom>
              <a:avLst/>
              <a:gdLst/>
              <a:ahLst/>
              <a:cxnLst/>
              <a:rect l="l" t="t" r="r" b="b"/>
              <a:pathLst>
                <a:path w="2009" h="2008" fill="none" extrusionOk="0">
                  <a:moveTo>
                    <a:pt x="1874" y="803"/>
                  </a:moveTo>
                  <a:cubicBezTo>
                    <a:pt x="2008" y="1472"/>
                    <a:pt x="1446" y="2008"/>
                    <a:pt x="777" y="1901"/>
                  </a:cubicBezTo>
                  <a:cubicBezTo>
                    <a:pt x="429" y="1794"/>
                    <a:pt x="215" y="1579"/>
                    <a:pt x="108" y="1231"/>
                  </a:cubicBezTo>
                  <a:cubicBezTo>
                    <a:pt x="1" y="562"/>
                    <a:pt x="536" y="0"/>
                    <a:pt x="1205" y="134"/>
                  </a:cubicBezTo>
                  <a:cubicBezTo>
                    <a:pt x="1553" y="241"/>
                    <a:pt x="1767" y="455"/>
                    <a:pt x="1874" y="803"/>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 name="Google Shape;15013;p89"/>
          <p:cNvGrpSpPr/>
          <p:nvPr/>
        </p:nvGrpSpPr>
        <p:grpSpPr>
          <a:xfrm>
            <a:off x="5704267" y="699542"/>
            <a:ext cx="809532" cy="544882"/>
            <a:chOff x="1327676" y="2910480"/>
            <a:chExt cx="347934" cy="310024"/>
          </a:xfrm>
          <a:solidFill>
            <a:schemeClr val="bg1"/>
          </a:solidFill>
        </p:grpSpPr>
        <p:sp>
          <p:nvSpPr>
            <p:cNvPr id="98" name="Google Shape;15014;p89"/>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15015;p89"/>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5016;p89"/>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5017;p89"/>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5018;p89"/>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 name="Google Shape;15304;p89"/>
          <p:cNvGrpSpPr/>
          <p:nvPr/>
        </p:nvGrpSpPr>
        <p:grpSpPr>
          <a:xfrm>
            <a:off x="3060919" y="646439"/>
            <a:ext cx="647781" cy="559232"/>
            <a:chOff x="2770052" y="2009628"/>
            <a:chExt cx="327085" cy="277080"/>
          </a:xfrm>
          <a:solidFill>
            <a:schemeClr val="bg1"/>
          </a:solidFill>
        </p:grpSpPr>
        <p:sp>
          <p:nvSpPr>
            <p:cNvPr id="104" name="Google Shape;15305;p89"/>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5306;p89"/>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40"/>
          <p:cNvPicPr preferRelativeResize="0"/>
          <p:nvPr/>
        </p:nvPicPr>
        <p:blipFill rotWithShape="1">
          <a:blip r:embed="rId3">
            <a:alphaModFix/>
          </a:blip>
          <a:srcRect b="35535"/>
          <a:stretch/>
        </p:blipFill>
        <p:spPr>
          <a:xfrm>
            <a:off x="1695675" y="1451245"/>
            <a:ext cx="2966848" cy="1912593"/>
          </a:xfrm>
          <a:prstGeom prst="rect">
            <a:avLst/>
          </a:prstGeom>
          <a:noFill/>
          <a:ln>
            <a:noFill/>
          </a:ln>
        </p:spPr>
      </p:pic>
      <p:grpSp>
        <p:nvGrpSpPr>
          <p:cNvPr id="426" name="Google Shape;426;p40"/>
          <p:cNvGrpSpPr/>
          <p:nvPr/>
        </p:nvGrpSpPr>
        <p:grpSpPr>
          <a:xfrm>
            <a:off x="350893" y="345057"/>
            <a:ext cx="8225504" cy="344536"/>
            <a:chOff x="1942776" y="1722253"/>
            <a:chExt cx="2118174" cy="88722"/>
          </a:xfrm>
        </p:grpSpPr>
        <p:sp>
          <p:nvSpPr>
            <p:cNvPr id="427" name="Google Shape;427;p4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0"/>
          <p:cNvGrpSpPr/>
          <p:nvPr/>
        </p:nvGrpSpPr>
        <p:grpSpPr>
          <a:xfrm>
            <a:off x="448292" y="4115505"/>
            <a:ext cx="543432" cy="741197"/>
            <a:chOff x="2878829" y="3023092"/>
            <a:chExt cx="543432" cy="741197"/>
          </a:xfrm>
        </p:grpSpPr>
        <p:sp>
          <p:nvSpPr>
            <p:cNvPr id="430" name="Google Shape;430;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0"/>
          <p:cNvGrpSpPr/>
          <p:nvPr/>
        </p:nvGrpSpPr>
        <p:grpSpPr>
          <a:xfrm>
            <a:off x="7628229" y="294780"/>
            <a:ext cx="543432" cy="741197"/>
            <a:chOff x="2878829" y="3023092"/>
            <a:chExt cx="543432" cy="741197"/>
          </a:xfrm>
        </p:grpSpPr>
        <p:sp>
          <p:nvSpPr>
            <p:cNvPr id="455" name="Google Shape;455;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40"/>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40"/>
          <p:cNvGrpSpPr/>
          <p:nvPr/>
        </p:nvGrpSpPr>
        <p:grpSpPr>
          <a:xfrm>
            <a:off x="4531661" y="1212052"/>
            <a:ext cx="80672" cy="2467735"/>
            <a:chOff x="240800" y="2432468"/>
            <a:chExt cx="14075" cy="424432"/>
          </a:xfrm>
        </p:grpSpPr>
        <p:sp>
          <p:nvSpPr>
            <p:cNvPr id="481" name="Google Shape;481;p40"/>
            <p:cNvSpPr/>
            <p:nvPr/>
          </p:nvSpPr>
          <p:spPr>
            <a:xfrm>
              <a:off x="240800" y="2432468"/>
              <a:ext cx="11401" cy="31804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40"/>
          <p:cNvSpPr txBox="1">
            <a:spLocks noGrp="1"/>
          </p:cNvSpPr>
          <p:nvPr>
            <p:ph type="title"/>
          </p:nvPr>
        </p:nvSpPr>
        <p:spPr>
          <a:xfrm>
            <a:off x="4939700" y="1288261"/>
            <a:ext cx="1905300" cy="970500"/>
          </a:xfrm>
          <a:prstGeom prst="rect">
            <a:avLst/>
          </a:prstGeom>
        </p:spPr>
        <p:txBody>
          <a:bodyPr spcFirstLastPara="1" wrap="square" lIns="91425" tIns="91425" rIns="91425" bIns="91425" anchor="b" anchorCtr="0">
            <a:noAutofit/>
          </a:bodyPr>
          <a:lstStyle/>
          <a:p>
            <a:pPr lvl="0"/>
            <a:r>
              <a:rPr lang="es-ES" dirty="0"/>
              <a:t>Sector Escogido</a:t>
            </a:r>
            <a:endParaRPr dirty="0"/>
          </a:p>
        </p:txBody>
      </p:sp>
      <p:sp>
        <p:nvSpPr>
          <p:cNvPr id="486" name="Google Shape;486;p40"/>
          <p:cNvSpPr txBox="1">
            <a:spLocks noGrp="1"/>
          </p:cNvSpPr>
          <p:nvPr>
            <p:ph type="body" idx="1"/>
          </p:nvPr>
        </p:nvSpPr>
        <p:spPr>
          <a:xfrm>
            <a:off x="4939700" y="2182538"/>
            <a:ext cx="2512620" cy="18036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s-ES" dirty="0"/>
              <a:t>Nuestra Empresa Esta dirigida al sector de la tecnologia, para que aquellas personas que son principiantes tengan la capacidad de poder diseñar su propia paginas web, sin la necesidad de tener que pagar una gran cantidad de dinero a un programador web.</a:t>
            </a:r>
            <a:endParaRPr dirty="0"/>
          </a:p>
        </p:txBody>
      </p:sp>
    </p:spTree>
  </p:cSld>
  <p:clrMapOvr>
    <a:masterClrMapping/>
  </p:clrMapOvr>
  <mc:AlternateContent xmlns:mc="http://schemas.openxmlformats.org/markup-compatibility/2006">
    <mc:Choice xmlns:p14="http://schemas.microsoft.com/office/powerpoint/2010/main" Requires="p14">
      <p:transition spd="slow" p14:dur="3000">
        <p14:shred/>
      </p:transition>
    </mc:Choice>
    <mc:Fallback>
      <p:transition spd="slow">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grpSp>
        <p:nvGrpSpPr>
          <p:cNvPr id="426" name="Google Shape;426;p40"/>
          <p:cNvGrpSpPr/>
          <p:nvPr/>
        </p:nvGrpSpPr>
        <p:grpSpPr>
          <a:xfrm>
            <a:off x="350893" y="345057"/>
            <a:ext cx="8225504" cy="344536"/>
            <a:chOff x="1942776" y="1722253"/>
            <a:chExt cx="2118174" cy="88722"/>
          </a:xfrm>
        </p:grpSpPr>
        <p:sp>
          <p:nvSpPr>
            <p:cNvPr id="427" name="Google Shape;427;p40"/>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40"/>
            <p:cNvSpPr/>
            <p:nvPr/>
          </p:nvSpPr>
          <p:spPr>
            <a:xfrm>
              <a:off x="1942776" y="1722253"/>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29" name="Google Shape;429;p40"/>
          <p:cNvGrpSpPr/>
          <p:nvPr/>
        </p:nvGrpSpPr>
        <p:grpSpPr>
          <a:xfrm>
            <a:off x="448292" y="4115505"/>
            <a:ext cx="543432" cy="741197"/>
            <a:chOff x="2878829" y="3023092"/>
            <a:chExt cx="543432" cy="741197"/>
          </a:xfrm>
        </p:grpSpPr>
        <p:sp>
          <p:nvSpPr>
            <p:cNvPr id="430" name="Google Shape;430;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4" name="Google Shape;454;p40"/>
          <p:cNvGrpSpPr/>
          <p:nvPr/>
        </p:nvGrpSpPr>
        <p:grpSpPr>
          <a:xfrm>
            <a:off x="7628229" y="294780"/>
            <a:ext cx="543432" cy="741197"/>
            <a:chOff x="2878829" y="3023092"/>
            <a:chExt cx="543432" cy="741197"/>
          </a:xfrm>
        </p:grpSpPr>
        <p:sp>
          <p:nvSpPr>
            <p:cNvPr id="455" name="Google Shape;455;p40"/>
            <p:cNvSpPr/>
            <p:nvPr/>
          </p:nvSpPr>
          <p:spPr>
            <a:xfrm>
              <a:off x="2878829" y="3023092"/>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0"/>
            <p:cNvSpPr/>
            <p:nvPr/>
          </p:nvSpPr>
          <p:spPr>
            <a:xfrm>
              <a:off x="3056668" y="3023092"/>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0"/>
            <p:cNvSpPr/>
            <p:nvPr/>
          </p:nvSpPr>
          <p:spPr>
            <a:xfrm>
              <a:off x="3224403" y="3023092"/>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0"/>
            <p:cNvSpPr/>
            <p:nvPr/>
          </p:nvSpPr>
          <p:spPr>
            <a:xfrm>
              <a:off x="3402148" y="3023092"/>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40"/>
            <p:cNvSpPr/>
            <p:nvPr/>
          </p:nvSpPr>
          <p:spPr>
            <a:xfrm>
              <a:off x="2878829" y="3168282"/>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0"/>
            <p:cNvSpPr/>
            <p:nvPr/>
          </p:nvSpPr>
          <p:spPr>
            <a:xfrm>
              <a:off x="3056668" y="3168282"/>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0"/>
            <p:cNvSpPr/>
            <p:nvPr/>
          </p:nvSpPr>
          <p:spPr>
            <a:xfrm>
              <a:off x="3224403" y="3168282"/>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0"/>
            <p:cNvSpPr/>
            <p:nvPr/>
          </p:nvSpPr>
          <p:spPr>
            <a:xfrm>
              <a:off x="3402148" y="3168282"/>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0"/>
            <p:cNvSpPr/>
            <p:nvPr/>
          </p:nvSpPr>
          <p:spPr>
            <a:xfrm>
              <a:off x="2878829" y="3315997"/>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0"/>
            <p:cNvSpPr/>
            <p:nvPr/>
          </p:nvSpPr>
          <p:spPr>
            <a:xfrm>
              <a:off x="3056668" y="3315997"/>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0"/>
            <p:cNvSpPr/>
            <p:nvPr/>
          </p:nvSpPr>
          <p:spPr>
            <a:xfrm>
              <a:off x="3224403" y="3315997"/>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40"/>
            <p:cNvSpPr/>
            <p:nvPr/>
          </p:nvSpPr>
          <p:spPr>
            <a:xfrm>
              <a:off x="3402148" y="3315997"/>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40"/>
            <p:cNvSpPr/>
            <p:nvPr/>
          </p:nvSpPr>
          <p:spPr>
            <a:xfrm>
              <a:off x="2878829" y="3461281"/>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0"/>
            <p:cNvSpPr/>
            <p:nvPr/>
          </p:nvSpPr>
          <p:spPr>
            <a:xfrm>
              <a:off x="3056668" y="3461281"/>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0"/>
            <p:cNvSpPr/>
            <p:nvPr/>
          </p:nvSpPr>
          <p:spPr>
            <a:xfrm>
              <a:off x="3224403" y="3461281"/>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0"/>
            <p:cNvSpPr/>
            <p:nvPr/>
          </p:nvSpPr>
          <p:spPr>
            <a:xfrm>
              <a:off x="3402148" y="3461281"/>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40"/>
            <p:cNvSpPr/>
            <p:nvPr/>
          </p:nvSpPr>
          <p:spPr>
            <a:xfrm>
              <a:off x="2878829" y="3606470"/>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0"/>
            <p:cNvSpPr/>
            <p:nvPr/>
          </p:nvSpPr>
          <p:spPr>
            <a:xfrm>
              <a:off x="3056668" y="3606470"/>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0"/>
            <p:cNvSpPr/>
            <p:nvPr/>
          </p:nvSpPr>
          <p:spPr>
            <a:xfrm>
              <a:off x="3224403" y="3606470"/>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0"/>
            <p:cNvSpPr/>
            <p:nvPr/>
          </p:nvSpPr>
          <p:spPr>
            <a:xfrm>
              <a:off x="3402148" y="3606470"/>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0"/>
            <p:cNvSpPr/>
            <p:nvPr/>
          </p:nvSpPr>
          <p:spPr>
            <a:xfrm>
              <a:off x="2878829" y="3754186"/>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0"/>
            <p:cNvSpPr/>
            <p:nvPr/>
          </p:nvSpPr>
          <p:spPr>
            <a:xfrm>
              <a:off x="3056668" y="3754186"/>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0"/>
            <p:cNvSpPr/>
            <p:nvPr/>
          </p:nvSpPr>
          <p:spPr>
            <a:xfrm>
              <a:off x="3224403" y="3754186"/>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0"/>
            <p:cNvSpPr/>
            <p:nvPr/>
          </p:nvSpPr>
          <p:spPr>
            <a:xfrm>
              <a:off x="3402148" y="3754186"/>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9" name="Google Shape;479;p40"/>
          <p:cNvSpPr/>
          <p:nvPr/>
        </p:nvSpPr>
        <p:spPr>
          <a:xfrm>
            <a:off x="6799876" y="4337825"/>
            <a:ext cx="114178" cy="114076"/>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0" name="Google Shape;480;p40"/>
          <p:cNvGrpSpPr/>
          <p:nvPr/>
        </p:nvGrpSpPr>
        <p:grpSpPr>
          <a:xfrm>
            <a:off x="4531661" y="1212052"/>
            <a:ext cx="80672" cy="2467735"/>
            <a:chOff x="240800" y="2432468"/>
            <a:chExt cx="14075" cy="424432"/>
          </a:xfrm>
        </p:grpSpPr>
        <p:sp>
          <p:nvSpPr>
            <p:cNvPr id="481" name="Google Shape;481;p40"/>
            <p:cNvSpPr/>
            <p:nvPr/>
          </p:nvSpPr>
          <p:spPr>
            <a:xfrm>
              <a:off x="240800" y="2432468"/>
              <a:ext cx="11401" cy="318047"/>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0"/>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0"/>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0"/>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5" name="Google Shape;485;p40"/>
          <p:cNvSpPr txBox="1">
            <a:spLocks noGrp="1"/>
          </p:cNvSpPr>
          <p:nvPr>
            <p:ph type="title"/>
          </p:nvPr>
        </p:nvSpPr>
        <p:spPr>
          <a:xfrm>
            <a:off x="2339752" y="1651397"/>
            <a:ext cx="1905300" cy="970500"/>
          </a:xfrm>
          <a:prstGeom prst="rect">
            <a:avLst/>
          </a:prstGeom>
        </p:spPr>
        <p:txBody>
          <a:bodyPr spcFirstLastPara="1" wrap="square" lIns="91425" tIns="91425" rIns="91425" bIns="91425" anchor="b" anchorCtr="0">
            <a:noAutofit/>
          </a:bodyPr>
          <a:lstStyle/>
          <a:p>
            <a:pPr lvl="0"/>
            <a:r>
              <a:rPr lang="es-ES" dirty="0"/>
              <a:t>Porqué de ese sector</a:t>
            </a:r>
            <a:endParaRPr dirty="0"/>
          </a:p>
        </p:txBody>
      </p:sp>
      <p:sp>
        <p:nvSpPr>
          <p:cNvPr id="486" name="Google Shape;486;p40"/>
          <p:cNvSpPr txBox="1">
            <a:spLocks noGrp="1"/>
          </p:cNvSpPr>
          <p:nvPr>
            <p:ph type="body" idx="1"/>
          </p:nvPr>
        </p:nvSpPr>
        <p:spPr>
          <a:xfrm>
            <a:off x="4860032" y="1385180"/>
            <a:ext cx="2512620" cy="1803600"/>
          </a:xfrm>
          <a:prstGeom prst="rect">
            <a:avLst/>
          </a:prstGeom>
        </p:spPr>
        <p:txBody>
          <a:bodyPr spcFirstLastPara="1" wrap="square" lIns="91425" tIns="91425" rIns="91425" bIns="91425" anchor="t" anchorCtr="0">
            <a:noAutofit/>
          </a:bodyPr>
          <a:lstStyle/>
          <a:p>
            <a:pPr marL="0" lvl="0" indent="0" algn="just">
              <a:buClr>
                <a:schemeClr val="dk1"/>
              </a:buClr>
              <a:buSzPts val="1100"/>
              <a:buNone/>
            </a:pPr>
            <a:r>
              <a:rPr lang="es-ES" dirty="0"/>
              <a:t>Nos enfocamos en este sector porque nos dimos cuenta de las necesidades que tienen las personas al momento de emprender cualquier proyecto, Por eso aprovechamos el alcance que tienen las redes sociales para facilitar su uso.</a:t>
            </a:r>
            <a:endParaRPr dirty="0"/>
          </a:p>
        </p:txBody>
      </p:sp>
    </p:spTree>
    <p:extLst>
      <p:ext uri="{BB962C8B-B14F-4D97-AF65-F5344CB8AC3E}">
        <p14:creationId xmlns:p14="http://schemas.microsoft.com/office/powerpoint/2010/main" val="388101860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sp>
        <p:nvSpPr>
          <p:cNvPr id="237" name="Google Shape;237;p36"/>
          <p:cNvSpPr txBox="1">
            <a:spLocks noGrp="1"/>
          </p:cNvSpPr>
          <p:nvPr>
            <p:ph type="title"/>
          </p:nvPr>
        </p:nvSpPr>
        <p:spPr>
          <a:xfrm>
            <a:off x="720000" y="540000"/>
            <a:ext cx="7704000" cy="572700"/>
          </a:xfrm>
          <a:prstGeom prst="rect">
            <a:avLst/>
          </a:prstGeom>
        </p:spPr>
        <p:txBody>
          <a:bodyPr spcFirstLastPara="1" wrap="square" lIns="91425" tIns="91425" rIns="91425" bIns="91425" anchor="t" anchorCtr="0">
            <a:noAutofit/>
          </a:bodyPr>
          <a:lstStyle/>
          <a:p>
            <a:pPr lvl="0"/>
            <a:r>
              <a:rPr lang="es-ES" dirty="0"/>
              <a:t>Razón de ser de la empresa</a:t>
            </a:r>
            <a:endParaRPr dirty="0"/>
          </a:p>
        </p:txBody>
      </p:sp>
      <p:sp>
        <p:nvSpPr>
          <p:cNvPr id="238" name="Google Shape;238;p36"/>
          <p:cNvSpPr txBox="1">
            <a:spLocks noGrp="1"/>
          </p:cNvSpPr>
          <p:nvPr>
            <p:ph type="body" idx="1"/>
          </p:nvPr>
        </p:nvSpPr>
        <p:spPr>
          <a:xfrm>
            <a:off x="720000" y="1152475"/>
            <a:ext cx="7704000" cy="3416400"/>
          </a:xfrm>
          <a:prstGeom prst="rect">
            <a:avLst/>
          </a:prstGeom>
        </p:spPr>
        <p:txBody>
          <a:bodyPr spcFirstLastPara="1" wrap="square" lIns="91425" tIns="91425" rIns="91425" bIns="91425" anchor="t" anchorCtr="0">
            <a:noAutofit/>
          </a:bodyPr>
          <a:lstStyle/>
          <a:p>
            <a:pPr marL="0" lvl="0" indent="0">
              <a:buClr>
                <a:schemeClr val="dk1"/>
              </a:buClr>
              <a:buSzPts val="1100"/>
              <a:buNone/>
            </a:pPr>
            <a:r>
              <a:rPr lang="es-ES" dirty="0"/>
              <a:t>La razon de ser de nuestra empresa es ayudar a los usuarios que no tienen nada de conocimiento de programacion web, para que ellos puedan diseñar su pagina web de una manera facil y sencilla, solo con arrastrar y soltar (drag and drop) los elementos y herramientas necesaria para la creacion de su pagina a su gusto y preferencia.</a:t>
            </a:r>
          </a:p>
          <a:p>
            <a:pPr marL="0" lvl="0" indent="0">
              <a:buClr>
                <a:schemeClr val="dk1"/>
              </a:buClr>
              <a:buSzPts val="1100"/>
              <a:buNone/>
            </a:pPr>
            <a:endParaRPr lang="es-ES" dirty="0"/>
          </a:p>
          <a:p>
            <a:pPr marL="0" lvl="0" indent="0">
              <a:buClr>
                <a:schemeClr val="dk1"/>
              </a:buClr>
              <a:buSzPts val="1100"/>
              <a:buNone/>
            </a:pPr>
            <a:r>
              <a:rPr lang="es-ES" dirty="0"/>
              <a:t>Ademas si las personas no quieren forzarse mucho, tenemos varias plantillas y precios variados segun le convenga al usuario. Tambien tenemos un personal capacitado para realizar el diseño de la pagina web del usuario si necesita un diseño unico y especifico.</a:t>
            </a:r>
          </a:p>
          <a:p>
            <a:pPr marL="0" lvl="0" indent="0" algn="l" rtl="0">
              <a:spcBef>
                <a:spcPts val="0"/>
              </a:spcBef>
              <a:spcAft>
                <a:spcPts val="1600"/>
              </a:spcAft>
              <a:buNone/>
            </a:pPr>
            <a:endParaRPr dirty="0"/>
          </a:p>
        </p:txBody>
      </p:sp>
      <p:grpSp>
        <p:nvGrpSpPr>
          <p:cNvPr id="239" name="Google Shape;239;p36"/>
          <p:cNvGrpSpPr/>
          <p:nvPr/>
        </p:nvGrpSpPr>
        <p:grpSpPr>
          <a:xfrm>
            <a:off x="396318" y="1376775"/>
            <a:ext cx="8426679" cy="2929625"/>
            <a:chOff x="1890971" y="1788200"/>
            <a:chExt cx="2169979" cy="754416"/>
          </a:xfrm>
        </p:grpSpPr>
        <p:sp>
          <p:nvSpPr>
            <p:cNvPr id="240" name="Google Shape;240;p36"/>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6"/>
            <p:cNvSpPr/>
            <p:nvPr/>
          </p:nvSpPr>
          <p:spPr>
            <a:xfrm>
              <a:off x="3968012" y="2520516"/>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6"/>
            <p:cNvSpPr/>
            <p:nvPr/>
          </p:nvSpPr>
          <p:spPr>
            <a:xfrm>
              <a:off x="1890971" y="2312797"/>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u"/>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sp>
        <p:nvSpPr>
          <p:cNvPr id="172" name="Google Shape;172;p35"/>
          <p:cNvSpPr txBox="1">
            <a:spLocks noGrp="1"/>
          </p:cNvSpPr>
          <p:nvPr>
            <p:ph type="ctrTitle"/>
          </p:nvPr>
        </p:nvSpPr>
        <p:spPr>
          <a:xfrm>
            <a:off x="1691680" y="51470"/>
            <a:ext cx="5796164" cy="2052600"/>
          </a:xfrm>
          <a:prstGeom prst="rect">
            <a:avLst/>
          </a:prstGeom>
        </p:spPr>
        <p:txBody>
          <a:bodyPr spcFirstLastPara="1" wrap="square" lIns="91425" tIns="91425" rIns="91425" bIns="91425" anchor="b" anchorCtr="0">
            <a:noAutofit/>
          </a:bodyPr>
          <a:lstStyle/>
          <a:p>
            <a:pPr lvl="0"/>
            <a:r>
              <a:rPr lang="es-ES" dirty="0"/>
              <a:t>Plan de Marketing</a:t>
            </a:r>
            <a:endParaRPr dirty="0"/>
          </a:p>
        </p:txBody>
      </p:sp>
      <p:grpSp>
        <p:nvGrpSpPr>
          <p:cNvPr id="174" name="Google Shape;174;p35"/>
          <p:cNvGrpSpPr/>
          <p:nvPr/>
        </p:nvGrpSpPr>
        <p:grpSpPr>
          <a:xfrm rot="-5400000">
            <a:off x="4771213" y="356313"/>
            <a:ext cx="80672" cy="3791466"/>
            <a:chOff x="240800" y="2204795"/>
            <a:chExt cx="14075" cy="652105"/>
          </a:xfrm>
        </p:grpSpPr>
        <p:sp>
          <p:nvSpPr>
            <p:cNvPr id="175" name="Google Shape;175;p35"/>
            <p:cNvSpPr/>
            <p:nvPr/>
          </p:nvSpPr>
          <p:spPr>
            <a:xfrm>
              <a:off x="240801" y="2204795"/>
              <a:ext cx="11401" cy="545681"/>
            </a:xfrm>
            <a:custGeom>
              <a:avLst/>
              <a:gdLst/>
              <a:ahLst/>
              <a:cxnLst/>
              <a:rect l="l" t="t" r="r" b="b"/>
              <a:pathLst>
                <a:path w="456" h="16409" extrusionOk="0">
                  <a:moveTo>
                    <a:pt x="0" y="1"/>
                  </a:moveTo>
                  <a:lnTo>
                    <a:pt x="0" y="16408"/>
                  </a:lnTo>
                  <a:lnTo>
                    <a:pt x="455" y="16408"/>
                  </a:lnTo>
                  <a:lnTo>
                    <a:pt x="45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5"/>
            <p:cNvSpPr/>
            <p:nvPr/>
          </p:nvSpPr>
          <p:spPr>
            <a:xfrm>
              <a:off x="240800" y="2777525"/>
              <a:ext cx="13550" cy="9775"/>
            </a:xfrm>
            <a:custGeom>
              <a:avLst/>
              <a:gdLst/>
              <a:ahLst/>
              <a:cxnLst/>
              <a:rect l="l" t="t" r="r" b="b"/>
              <a:pathLst>
                <a:path w="542" h="391" extrusionOk="0">
                  <a:moveTo>
                    <a:pt x="215" y="1"/>
                  </a:moveTo>
                  <a:cubicBezTo>
                    <a:pt x="67" y="1"/>
                    <a:pt x="0" y="169"/>
                    <a:pt x="0" y="254"/>
                  </a:cubicBezTo>
                  <a:lnTo>
                    <a:pt x="107" y="361"/>
                  </a:lnTo>
                  <a:cubicBezTo>
                    <a:pt x="153" y="382"/>
                    <a:pt x="198" y="391"/>
                    <a:pt x="240" y="391"/>
                  </a:cubicBezTo>
                  <a:cubicBezTo>
                    <a:pt x="418" y="391"/>
                    <a:pt x="542" y="234"/>
                    <a:pt x="455" y="147"/>
                  </a:cubicBezTo>
                  <a:cubicBezTo>
                    <a:pt x="455" y="40"/>
                    <a:pt x="348" y="40"/>
                    <a:pt x="348" y="40"/>
                  </a:cubicBezTo>
                  <a:cubicBezTo>
                    <a:pt x="298" y="12"/>
                    <a:pt x="254" y="1"/>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5"/>
            <p:cNvSpPr/>
            <p:nvPr/>
          </p:nvSpPr>
          <p:spPr>
            <a:xfrm>
              <a:off x="240800" y="2811975"/>
              <a:ext cx="14075" cy="10725"/>
            </a:xfrm>
            <a:custGeom>
              <a:avLst/>
              <a:gdLst/>
              <a:ahLst/>
              <a:cxnLst/>
              <a:rect l="l" t="t" r="r" b="b"/>
              <a:pathLst>
                <a:path w="563" h="429" extrusionOk="0">
                  <a:moveTo>
                    <a:pt x="348" y="0"/>
                  </a:moveTo>
                  <a:cubicBezTo>
                    <a:pt x="107" y="0"/>
                    <a:pt x="0" y="108"/>
                    <a:pt x="0" y="322"/>
                  </a:cubicBezTo>
                  <a:cubicBezTo>
                    <a:pt x="107" y="322"/>
                    <a:pt x="107" y="429"/>
                    <a:pt x="107" y="429"/>
                  </a:cubicBezTo>
                  <a:cubicBezTo>
                    <a:pt x="348" y="429"/>
                    <a:pt x="562" y="322"/>
                    <a:pt x="455" y="108"/>
                  </a:cubicBezTo>
                  <a:lnTo>
                    <a:pt x="34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5"/>
            <p:cNvSpPr/>
            <p:nvPr/>
          </p:nvSpPr>
          <p:spPr>
            <a:xfrm>
              <a:off x="240800" y="2847375"/>
              <a:ext cx="13550" cy="9525"/>
            </a:xfrm>
            <a:custGeom>
              <a:avLst/>
              <a:gdLst/>
              <a:ahLst/>
              <a:cxnLst/>
              <a:rect l="l" t="t" r="r" b="b"/>
              <a:pathLst>
                <a:path w="542" h="381" extrusionOk="0">
                  <a:moveTo>
                    <a:pt x="224" y="1"/>
                  </a:moveTo>
                  <a:cubicBezTo>
                    <a:pt x="70" y="1"/>
                    <a:pt x="0" y="157"/>
                    <a:pt x="0" y="244"/>
                  </a:cubicBezTo>
                  <a:lnTo>
                    <a:pt x="107" y="351"/>
                  </a:lnTo>
                  <a:cubicBezTo>
                    <a:pt x="153" y="371"/>
                    <a:pt x="198" y="380"/>
                    <a:pt x="240" y="380"/>
                  </a:cubicBezTo>
                  <a:cubicBezTo>
                    <a:pt x="418" y="380"/>
                    <a:pt x="542" y="223"/>
                    <a:pt x="455" y="137"/>
                  </a:cubicBezTo>
                  <a:cubicBezTo>
                    <a:pt x="455" y="30"/>
                    <a:pt x="348" y="30"/>
                    <a:pt x="348" y="30"/>
                  </a:cubicBezTo>
                  <a:cubicBezTo>
                    <a:pt x="302" y="9"/>
                    <a:pt x="261" y="1"/>
                    <a:pt x="2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 name="Google Shape;179;p35"/>
          <p:cNvGrpSpPr/>
          <p:nvPr/>
        </p:nvGrpSpPr>
        <p:grpSpPr>
          <a:xfrm>
            <a:off x="2278754" y="3912467"/>
            <a:ext cx="543432" cy="741197"/>
            <a:chOff x="2278754" y="3912467"/>
            <a:chExt cx="543432" cy="741197"/>
          </a:xfrm>
        </p:grpSpPr>
        <p:sp>
          <p:nvSpPr>
            <p:cNvPr id="180" name="Google Shape;180;p35"/>
            <p:cNvSpPr/>
            <p:nvPr/>
          </p:nvSpPr>
          <p:spPr>
            <a:xfrm>
              <a:off x="2278754" y="3912467"/>
              <a:ext cx="22639" cy="20113"/>
            </a:xfrm>
            <a:custGeom>
              <a:avLst/>
              <a:gdLst/>
              <a:ahLst/>
              <a:cxnLst/>
              <a:rect l="l" t="t" r="r" b="b"/>
              <a:pathLst>
                <a:path w="242" h="215" extrusionOk="0">
                  <a:moveTo>
                    <a:pt x="135" y="0"/>
                  </a:moveTo>
                  <a:lnTo>
                    <a:pt x="1" y="107"/>
                  </a:lnTo>
                  <a:cubicBezTo>
                    <a:pt x="1" y="214"/>
                    <a:pt x="135" y="214"/>
                    <a:pt x="135" y="214"/>
                  </a:cubicBezTo>
                  <a:cubicBezTo>
                    <a:pt x="135" y="214"/>
                    <a:pt x="242" y="214"/>
                    <a:pt x="242"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5"/>
            <p:cNvSpPr/>
            <p:nvPr/>
          </p:nvSpPr>
          <p:spPr>
            <a:xfrm>
              <a:off x="2456593" y="3912467"/>
              <a:ext cx="10103" cy="20113"/>
            </a:xfrm>
            <a:custGeom>
              <a:avLst/>
              <a:gdLst/>
              <a:ahLst/>
              <a:cxnLst/>
              <a:rect l="l" t="t" r="r" b="b"/>
              <a:pathLst>
                <a:path w="108" h="215" extrusionOk="0">
                  <a:moveTo>
                    <a:pt x="107" y="0"/>
                  </a:moveTo>
                  <a:cubicBezTo>
                    <a:pt x="0" y="0"/>
                    <a:pt x="0" y="107"/>
                    <a:pt x="0" y="107"/>
                  </a:cubicBezTo>
                  <a:lnTo>
                    <a:pt x="0" y="214"/>
                  </a:lnTo>
                  <a:cubicBezTo>
                    <a:pt x="107" y="214"/>
                    <a:pt x="107" y="214"/>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35"/>
            <p:cNvSpPr/>
            <p:nvPr/>
          </p:nvSpPr>
          <p:spPr>
            <a:xfrm>
              <a:off x="2624328" y="3912467"/>
              <a:ext cx="20113" cy="20113"/>
            </a:xfrm>
            <a:custGeom>
              <a:avLst/>
              <a:gdLst/>
              <a:ahLst/>
              <a:cxnLst/>
              <a:rect l="l" t="t" r="r" b="b"/>
              <a:pathLst>
                <a:path w="215" h="215" extrusionOk="0">
                  <a:moveTo>
                    <a:pt x="108" y="0"/>
                  </a:moveTo>
                  <a:lnTo>
                    <a:pt x="0" y="107"/>
                  </a:lnTo>
                  <a:lnTo>
                    <a:pt x="108" y="214"/>
                  </a:lnTo>
                  <a:cubicBezTo>
                    <a:pt x="215" y="214"/>
                    <a:pt x="215" y="214"/>
                    <a:pt x="215" y="107"/>
                  </a:cubicBezTo>
                  <a:cubicBezTo>
                    <a:pt x="215" y="107"/>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35"/>
            <p:cNvSpPr/>
            <p:nvPr/>
          </p:nvSpPr>
          <p:spPr>
            <a:xfrm>
              <a:off x="2802073" y="3912467"/>
              <a:ext cx="20113" cy="20113"/>
            </a:xfrm>
            <a:custGeom>
              <a:avLst/>
              <a:gdLst/>
              <a:ahLst/>
              <a:cxnLst/>
              <a:rect l="l" t="t" r="r" b="b"/>
              <a:pathLst>
                <a:path w="215" h="215" extrusionOk="0">
                  <a:moveTo>
                    <a:pt x="108" y="0"/>
                  </a:moveTo>
                  <a:cubicBezTo>
                    <a:pt x="1" y="0"/>
                    <a:pt x="1" y="107"/>
                    <a:pt x="1" y="107"/>
                  </a:cubicBezTo>
                  <a:cubicBezTo>
                    <a:pt x="1" y="214"/>
                    <a:pt x="1" y="214"/>
                    <a:pt x="108" y="214"/>
                  </a:cubicBezTo>
                  <a:cubicBezTo>
                    <a:pt x="108" y="214"/>
                    <a:pt x="215" y="214"/>
                    <a:pt x="215" y="107"/>
                  </a:cubicBezTo>
                  <a:lnTo>
                    <a:pt x="1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5"/>
            <p:cNvSpPr/>
            <p:nvPr/>
          </p:nvSpPr>
          <p:spPr>
            <a:xfrm>
              <a:off x="2278754" y="4057657"/>
              <a:ext cx="22639" cy="22639"/>
            </a:xfrm>
            <a:custGeom>
              <a:avLst/>
              <a:gdLst/>
              <a:ahLst/>
              <a:cxnLst/>
              <a:rect l="l" t="t" r="r" b="b"/>
              <a:pathLst>
                <a:path w="242" h="242" extrusionOk="0">
                  <a:moveTo>
                    <a:pt x="135" y="1"/>
                  </a:moveTo>
                  <a:lnTo>
                    <a:pt x="1" y="108"/>
                  </a:lnTo>
                  <a:lnTo>
                    <a:pt x="135" y="242"/>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5"/>
            <p:cNvSpPr/>
            <p:nvPr/>
          </p:nvSpPr>
          <p:spPr>
            <a:xfrm>
              <a:off x="2456593" y="4057657"/>
              <a:ext cx="10103" cy="22639"/>
            </a:xfrm>
            <a:custGeom>
              <a:avLst/>
              <a:gdLst/>
              <a:ahLst/>
              <a:cxnLst/>
              <a:rect l="l" t="t" r="r" b="b"/>
              <a:pathLst>
                <a:path w="108" h="242" extrusionOk="0">
                  <a:moveTo>
                    <a:pt x="107" y="1"/>
                  </a:moveTo>
                  <a:cubicBezTo>
                    <a:pt x="0" y="1"/>
                    <a:pt x="0" y="108"/>
                    <a:pt x="0" y="108"/>
                  </a:cubicBezTo>
                  <a:cubicBezTo>
                    <a:pt x="0" y="108"/>
                    <a:pt x="0" y="242"/>
                    <a:pt x="107" y="242"/>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5"/>
            <p:cNvSpPr/>
            <p:nvPr/>
          </p:nvSpPr>
          <p:spPr>
            <a:xfrm>
              <a:off x="2624328" y="4057657"/>
              <a:ext cx="20113" cy="22639"/>
            </a:xfrm>
            <a:custGeom>
              <a:avLst/>
              <a:gdLst/>
              <a:ahLst/>
              <a:cxnLst/>
              <a:rect l="l" t="t" r="r" b="b"/>
              <a:pathLst>
                <a:path w="215" h="242" extrusionOk="0">
                  <a:moveTo>
                    <a:pt x="108" y="1"/>
                  </a:moveTo>
                  <a:lnTo>
                    <a:pt x="0" y="108"/>
                  </a:lnTo>
                  <a:lnTo>
                    <a:pt x="108" y="242"/>
                  </a:lnTo>
                  <a:cubicBezTo>
                    <a:pt x="215" y="242"/>
                    <a:pt x="215" y="108"/>
                    <a:pt x="215" y="108"/>
                  </a:cubicBezTo>
                  <a:cubicBezTo>
                    <a:pt x="215" y="108"/>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5"/>
            <p:cNvSpPr/>
            <p:nvPr/>
          </p:nvSpPr>
          <p:spPr>
            <a:xfrm>
              <a:off x="2802073" y="4057657"/>
              <a:ext cx="20113" cy="22639"/>
            </a:xfrm>
            <a:custGeom>
              <a:avLst/>
              <a:gdLst/>
              <a:ahLst/>
              <a:cxnLst/>
              <a:rect l="l" t="t" r="r" b="b"/>
              <a:pathLst>
                <a:path w="215" h="242" extrusionOk="0">
                  <a:moveTo>
                    <a:pt x="108" y="1"/>
                  </a:moveTo>
                  <a:cubicBezTo>
                    <a:pt x="1" y="1"/>
                    <a:pt x="1" y="108"/>
                    <a:pt x="1" y="108"/>
                  </a:cubicBezTo>
                  <a:cubicBezTo>
                    <a:pt x="1" y="108"/>
                    <a:pt x="1" y="242"/>
                    <a:pt x="108" y="242"/>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5"/>
            <p:cNvSpPr/>
            <p:nvPr/>
          </p:nvSpPr>
          <p:spPr>
            <a:xfrm>
              <a:off x="2278754" y="4205372"/>
              <a:ext cx="22639" cy="20113"/>
            </a:xfrm>
            <a:custGeom>
              <a:avLst/>
              <a:gdLst/>
              <a:ahLst/>
              <a:cxnLst/>
              <a:rect l="l" t="t" r="r" b="b"/>
              <a:pathLst>
                <a:path w="242" h="215" extrusionOk="0">
                  <a:moveTo>
                    <a:pt x="135" y="1"/>
                  </a:moveTo>
                  <a:lnTo>
                    <a:pt x="1" y="108"/>
                  </a:lnTo>
                  <a:lnTo>
                    <a:pt x="135" y="215"/>
                  </a:lnTo>
                  <a:lnTo>
                    <a:pt x="242"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5"/>
            <p:cNvSpPr/>
            <p:nvPr/>
          </p:nvSpPr>
          <p:spPr>
            <a:xfrm>
              <a:off x="2456593" y="4205372"/>
              <a:ext cx="10103" cy="20113"/>
            </a:xfrm>
            <a:custGeom>
              <a:avLst/>
              <a:gdLst/>
              <a:ahLst/>
              <a:cxnLst/>
              <a:rect l="l" t="t" r="r" b="b"/>
              <a:pathLst>
                <a:path w="108" h="215" extrusionOk="0">
                  <a:moveTo>
                    <a:pt x="107" y="1"/>
                  </a:moveTo>
                  <a:cubicBezTo>
                    <a:pt x="0" y="1"/>
                    <a:pt x="0" y="108"/>
                    <a:pt x="0" y="108"/>
                  </a:cubicBezTo>
                  <a:lnTo>
                    <a:pt x="0" y="215"/>
                  </a:lnTo>
                  <a:cubicBezTo>
                    <a:pt x="107" y="215"/>
                    <a:pt x="107" y="108"/>
                    <a:pt x="107" y="108"/>
                  </a:cubicBez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5"/>
            <p:cNvSpPr/>
            <p:nvPr/>
          </p:nvSpPr>
          <p:spPr>
            <a:xfrm>
              <a:off x="2624328" y="4205372"/>
              <a:ext cx="20113" cy="20113"/>
            </a:xfrm>
            <a:custGeom>
              <a:avLst/>
              <a:gdLst/>
              <a:ahLst/>
              <a:cxnLst/>
              <a:rect l="l" t="t" r="r" b="b"/>
              <a:pathLst>
                <a:path w="215" h="215" extrusionOk="0">
                  <a:moveTo>
                    <a:pt x="108" y="1"/>
                  </a:moveTo>
                  <a:lnTo>
                    <a:pt x="0" y="108"/>
                  </a:lnTo>
                  <a:cubicBezTo>
                    <a:pt x="108" y="108"/>
                    <a:pt x="108" y="215"/>
                    <a:pt x="108" y="215"/>
                  </a:cubicBezTo>
                  <a:cubicBezTo>
                    <a:pt x="215" y="215"/>
                    <a:pt x="215" y="108"/>
                    <a:pt x="215" y="108"/>
                  </a:cubicBez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5"/>
            <p:cNvSpPr/>
            <p:nvPr/>
          </p:nvSpPr>
          <p:spPr>
            <a:xfrm>
              <a:off x="2802073" y="4205372"/>
              <a:ext cx="20113" cy="20113"/>
            </a:xfrm>
            <a:custGeom>
              <a:avLst/>
              <a:gdLst/>
              <a:ahLst/>
              <a:cxnLst/>
              <a:rect l="l" t="t" r="r" b="b"/>
              <a:pathLst>
                <a:path w="215" h="215" extrusionOk="0">
                  <a:moveTo>
                    <a:pt x="108" y="1"/>
                  </a:moveTo>
                  <a:cubicBezTo>
                    <a:pt x="1" y="1"/>
                    <a:pt x="1" y="108"/>
                    <a:pt x="1" y="108"/>
                  </a:cubicBezTo>
                  <a:cubicBezTo>
                    <a:pt x="1" y="108"/>
                    <a:pt x="1" y="215"/>
                    <a:pt x="108" y="215"/>
                  </a:cubicBezTo>
                  <a:lnTo>
                    <a:pt x="215" y="108"/>
                  </a:ln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5"/>
            <p:cNvSpPr/>
            <p:nvPr/>
          </p:nvSpPr>
          <p:spPr>
            <a:xfrm>
              <a:off x="2278754" y="4350656"/>
              <a:ext cx="22639" cy="20113"/>
            </a:xfrm>
            <a:custGeom>
              <a:avLst/>
              <a:gdLst/>
              <a:ahLst/>
              <a:cxnLst/>
              <a:rect l="l" t="t" r="r" b="b"/>
              <a:pathLst>
                <a:path w="242" h="215" extrusionOk="0">
                  <a:moveTo>
                    <a:pt x="135" y="0"/>
                  </a:moveTo>
                  <a:cubicBezTo>
                    <a:pt x="135" y="0"/>
                    <a:pt x="1" y="0"/>
                    <a:pt x="1" y="107"/>
                  </a:cubicBezTo>
                  <a:lnTo>
                    <a:pt x="135" y="214"/>
                  </a:lnTo>
                  <a:lnTo>
                    <a:pt x="242" y="107"/>
                  </a:lnTo>
                  <a:cubicBezTo>
                    <a:pt x="242" y="0"/>
                    <a:pt x="135" y="0"/>
                    <a:pt x="13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5"/>
            <p:cNvSpPr/>
            <p:nvPr/>
          </p:nvSpPr>
          <p:spPr>
            <a:xfrm>
              <a:off x="2456593" y="4350656"/>
              <a:ext cx="10103" cy="20113"/>
            </a:xfrm>
            <a:custGeom>
              <a:avLst/>
              <a:gdLst/>
              <a:ahLst/>
              <a:cxnLst/>
              <a:rect l="l" t="t" r="r" b="b"/>
              <a:pathLst>
                <a:path w="108" h="215" extrusionOk="0">
                  <a:moveTo>
                    <a:pt x="107" y="0"/>
                  </a:moveTo>
                  <a:cubicBezTo>
                    <a:pt x="0" y="0"/>
                    <a:pt x="0" y="0"/>
                    <a:pt x="0" y="107"/>
                  </a:cubicBezTo>
                  <a:lnTo>
                    <a:pt x="0" y="214"/>
                  </a:lnTo>
                  <a:cubicBezTo>
                    <a:pt x="107" y="214"/>
                    <a:pt x="107" y="107"/>
                    <a:pt x="107" y="107"/>
                  </a:cubicBezTo>
                  <a:lnTo>
                    <a:pt x="107"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5"/>
            <p:cNvSpPr/>
            <p:nvPr/>
          </p:nvSpPr>
          <p:spPr>
            <a:xfrm>
              <a:off x="2624328" y="4350656"/>
              <a:ext cx="20113" cy="20113"/>
            </a:xfrm>
            <a:custGeom>
              <a:avLst/>
              <a:gdLst/>
              <a:ahLst/>
              <a:cxnLst/>
              <a:rect l="l" t="t" r="r" b="b"/>
              <a:pathLst>
                <a:path w="215" h="215" extrusionOk="0">
                  <a:moveTo>
                    <a:pt x="108" y="0"/>
                  </a:moveTo>
                  <a:cubicBezTo>
                    <a:pt x="108" y="0"/>
                    <a:pt x="0" y="0"/>
                    <a:pt x="0" y="107"/>
                  </a:cubicBezTo>
                  <a:cubicBezTo>
                    <a:pt x="108" y="107"/>
                    <a:pt x="108" y="107"/>
                    <a:pt x="108" y="214"/>
                  </a:cubicBezTo>
                  <a:cubicBezTo>
                    <a:pt x="215" y="214"/>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5"/>
            <p:cNvSpPr/>
            <p:nvPr/>
          </p:nvSpPr>
          <p:spPr>
            <a:xfrm>
              <a:off x="2802073" y="4350656"/>
              <a:ext cx="20113" cy="20113"/>
            </a:xfrm>
            <a:custGeom>
              <a:avLst/>
              <a:gdLst/>
              <a:ahLst/>
              <a:cxnLst/>
              <a:rect l="l" t="t" r="r" b="b"/>
              <a:pathLst>
                <a:path w="215" h="215" extrusionOk="0">
                  <a:moveTo>
                    <a:pt x="108" y="0"/>
                  </a:moveTo>
                  <a:cubicBezTo>
                    <a:pt x="1" y="0"/>
                    <a:pt x="1" y="0"/>
                    <a:pt x="1" y="107"/>
                  </a:cubicBezTo>
                  <a:cubicBezTo>
                    <a:pt x="1" y="107"/>
                    <a:pt x="1" y="214"/>
                    <a:pt x="108" y="214"/>
                  </a:cubicBezTo>
                  <a:lnTo>
                    <a:pt x="215" y="107"/>
                  </a:lnTo>
                  <a:cubicBezTo>
                    <a:pt x="215" y="0"/>
                    <a:pt x="108"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5"/>
            <p:cNvSpPr/>
            <p:nvPr/>
          </p:nvSpPr>
          <p:spPr>
            <a:xfrm>
              <a:off x="2278754" y="4495845"/>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5"/>
            <p:cNvSpPr/>
            <p:nvPr/>
          </p:nvSpPr>
          <p:spPr>
            <a:xfrm>
              <a:off x="2456593" y="4495845"/>
              <a:ext cx="10103" cy="15342"/>
            </a:xfrm>
            <a:custGeom>
              <a:avLst/>
              <a:gdLst/>
              <a:ahLst/>
              <a:cxnLst/>
              <a:rect l="l" t="t" r="r" b="b"/>
              <a:pathLst>
                <a:path w="108" h="164" extrusionOk="0">
                  <a:moveTo>
                    <a:pt x="107" y="1"/>
                  </a:moveTo>
                  <a:cubicBezTo>
                    <a:pt x="0" y="1"/>
                    <a:pt x="0" y="1"/>
                    <a:pt x="0" y="108"/>
                  </a:cubicBezTo>
                  <a:cubicBezTo>
                    <a:pt x="32" y="148"/>
                    <a:pt x="55" y="164"/>
                    <a:pt x="70" y="164"/>
                  </a:cubicBezTo>
                  <a:cubicBezTo>
                    <a:pt x="107" y="164"/>
                    <a:pt x="107" y="76"/>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5"/>
            <p:cNvSpPr/>
            <p:nvPr/>
          </p:nvSpPr>
          <p:spPr>
            <a:xfrm>
              <a:off x="2624328" y="4495845"/>
              <a:ext cx="20113" cy="15342"/>
            </a:xfrm>
            <a:custGeom>
              <a:avLst/>
              <a:gdLst/>
              <a:ahLst/>
              <a:cxnLst/>
              <a:rect l="l" t="t" r="r" b="b"/>
              <a:pathLst>
                <a:path w="215" h="164" extrusionOk="0">
                  <a:moveTo>
                    <a:pt x="108" y="1"/>
                  </a:moveTo>
                  <a:cubicBezTo>
                    <a:pt x="108" y="1"/>
                    <a:pt x="0" y="1"/>
                    <a:pt x="0"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5"/>
            <p:cNvSpPr/>
            <p:nvPr/>
          </p:nvSpPr>
          <p:spPr>
            <a:xfrm>
              <a:off x="2802073" y="4495845"/>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5"/>
            <p:cNvSpPr/>
            <p:nvPr/>
          </p:nvSpPr>
          <p:spPr>
            <a:xfrm>
              <a:off x="2278754" y="4643561"/>
              <a:ext cx="22639" cy="10103"/>
            </a:xfrm>
            <a:custGeom>
              <a:avLst/>
              <a:gdLst/>
              <a:ahLst/>
              <a:cxnLst/>
              <a:rect l="l" t="t" r="r" b="b"/>
              <a:pathLst>
                <a:path w="242" h="108" extrusionOk="0">
                  <a:moveTo>
                    <a:pt x="135" y="1"/>
                  </a:moveTo>
                  <a:cubicBezTo>
                    <a:pt x="135" y="1"/>
                    <a:pt x="1" y="1"/>
                    <a:pt x="1" y="108"/>
                  </a:cubicBezTo>
                  <a:lnTo>
                    <a:pt x="242" y="108"/>
                  </a:lnTo>
                  <a:cubicBezTo>
                    <a:pt x="242" y="1"/>
                    <a:pt x="135" y="1"/>
                    <a:pt x="13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5"/>
            <p:cNvSpPr/>
            <p:nvPr/>
          </p:nvSpPr>
          <p:spPr>
            <a:xfrm>
              <a:off x="2456593" y="4643561"/>
              <a:ext cx="10103" cy="10103"/>
            </a:xfrm>
            <a:custGeom>
              <a:avLst/>
              <a:gdLst/>
              <a:ahLst/>
              <a:cxnLst/>
              <a:rect l="l" t="t" r="r" b="b"/>
              <a:pathLst>
                <a:path w="108" h="108" extrusionOk="0">
                  <a:moveTo>
                    <a:pt x="107" y="1"/>
                  </a:moveTo>
                  <a:cubicBezTo>
                    <a:pt x="0" y="1"/>
                    <a:pt x="0" y="1"/>
                    <a:pt x="0" y="108"/>
                  </a:cubicBezTo>
                  <a:lnTo>
                    <a:pt x="107" y="108"/>
                  </a:lnTo>
                  <a:lnTo>
                    <a:pt x="107"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5"/>
            <p:cNvSpPr/>
            <p:nvPr/>
          </p:nvSpPr>
          <p:spPr>
            <a:xfrm>
              <a:off x="2624328" y="4643561"/>
              <a:ext cx="20113" cy="10103"/>
            </a:xfrm>
            <a:custGeom>
              <a:avLst/>
              <a:gdLst/>
              <a:ahLst/>
              <a:cxnLst/>
              <a:rect l="l" t="t" r="r" b="b"/>
              <a:pathLst>
                <a:path w="215" h="108" extrusionOk="0">
                  <a:moveTo>
                    <a:pt x="108" y="1"/>
                  </a:moveTo>
                  <a:cubicBezTo>
                    <a:pt x="108" y="1"/>
                    <a:pt x="0" y="1"/>
                    <a:pt x="0"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5"/>
            <p:cNvSpPr/>
            <p:nvPr/>
          </p:nvSpPr>
          <p:spPr>
            <a:xfrm>
              <a:off x="2802073" y="4643561"/>
              <a:ext cx="20113" cy="10103"/>
            </a:xfrm>
            <a:custGeom>
              <a:avLst/>
              <a:gdLst/>
              <a:ahLst/>
              <a:cxnLst/>
              <a:rect l="l" t="t" r="r" b="b"/>
              <a:pathLst>
                <a:path w="215" h="108" extrusionOk="0">
                  <a:moveTo>
                    <a:pt x="108" y="1"/>
                  </a:moveTo>
                  <a:cubicBezTo>
                    <a:pt x="1" y="1"/>
                    <a:pt x="1" y="1"/>
                    <a:pt x="1" y="108"/>
                  </a:cubicBezTo>
                  <a:lnTo>
                    <a:pt x="215" y="108"/>
                  </a:lnTo>
                  <a:cubicBezTo>
                    <a:pt x="215" y="1"/>
                    <a:pt x="108"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 name="Google Shape;204;p35"/>
          <p:cNvGrpSpPr/>
          <p:nvPr/>
        </p:nvGrpSpPr>
        <p:grpSpPr>
          <a:xfrm>
            <a:off x="548547" y="2097130"/>
            <a:ext cx="541000" cy="741197"/>
            <a:chOff x="548547" y="2097130"/>
            <a:chExt cx="541000" cy="741197"/>
          </a:xfrm>
        </p:grpSpPr>
        <p:sp>
          <p:nvSpPr>
            <p:cNvPr id="205" name="Google Shape;205;p35"/>
            <p:cNvSpPr/>
            <p:nvPr/>
          </p:nvSpPr>
          <p:spPr>
            <a:xfrm>
              <a:off x="548547" y="2097130"/>
              <a:ext cx="20113" cy="14500"/>
            </a:xfrm>
            <a:custGeom>
              <a:avLst/>
              <a:gdLst/>
              <a:ahLst/>
              <a:cxnLst/>
              <a:rect l="l" t="t" r="r" b="b"/>
              <a:pathLst>
                <a:path w="215" h="155" extrusionOk="0">
                  <a:moveTo>
                    <a:pt x="108" y="0"/>
                  </a:moveTo>
                  <a:cubicBezTo>
                    <a:pt x="108" y="0"/>
                    <a:pt x="1" y="0"/>
                    <a:pt x="1" y="107"/>
                  </a:cubicBezTo>
                  <a:lnTo>
                    <a:pt x="108" y="107"/>
                  </a:lnTo>
                  <a:cubicBezTo>
                    <a:pt x="143" y="143"/>
                    <a:pt x="167"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5"/>
            <p:cNvSpPr/>
            <p:nvPr/>
          </p:nvSpPr>
          <p:spPr>
            <a:xfrm>
              <a:off x="726386" y="2097130"/>
              <a:ext cx="20113" cy="14500"/>
            </a:xfrm>
            <a:custGeom>
              <a:avLst/>
              <a:gdLst/>
              <a:ahLst/>
              <a:cxnLst/>
              <a:rect l="l" t="t" r="r" b="b"/>
              <a:pathLst>
                <a:path w="215" h="155" extrusionOk="0">
                  <a:moveTo>
                    <a:pt x="107" y="0"/>
                  </a:moveTo>
                  <a:cubicBezTo>
                    <a:pt x="0" y="0"/>
                    <a:pt x="0" y="0"/>
                    <a:pt x="0" y="107"/>
                  </a:cubicBezTo>
                  <a:lnTo>
                    <a:pt x="107" y="107"/>
                  </a:lnTo>
                  <a:cubicBezTo>
                    <a:pt x="107" y="143"/>
                    <a:pt x="119" y="155"/>
                    <a:pt x="135" y="155"/>
                  </a:cubicBezTo>
                  <a:cubicBezTo>
                    <a:pt x="167" y="155"/>
                    <a:pt x="214" y="107"/>
                    <a:pt x="214" y="107"/>
                  </a:cubicBezTo>
                  <a:cubicBezTo>
                    <a:pt x="214" y="0"/>
                    <a:pt x="107" y="0"/>
                    <a:pt x="10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5"/>
            <p:cNvSpPr/>
            <p:nvPr/>
          </p:nvSpPr>
          <p:spPr>
            <a:xfrm>
              <a:off x="901605" y="2097130"/>
              <a:ext cx="12629" cy="20113"/>
            </a:xfrm>
            <a:custGeom>
              <a:avLst/>
              <a:gdLst/>
              <a:ahLst/>
              <a:cxnLst/>
              <a:rect l="l" t="t" r="r" b="b"/>
              <a:pathLst>
                <a:path w="135" h="215" extrusionOk="0">
                  <a:moveTo>
                    <a:pt x="135" y="0"/>
                  </a:moveTo>
                  <a:cubicBezTo>
                    <a:pt x="1" y="0"/>
                    <a:pt x="1" y="0"/>
                    <a:pt x="1" y="107"/>
                  </a:cubicBezTo>
                  <a:cubicBezTo>
                    <a:pt x="1" y="107"/>
                    <a:pt x="1" y="214"/>
                    <a:pt x="135" y="214"/>
                  </a:cubicBezTo>
                  <a:lnTo>
                    <a:pt x="135" y="107"/>
                  </a:ln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5"/>
            <p:cNvSpPr/>
            <p:nvPr/>
          </p:nvSpPr>
          <p:spPr>
            <a:xfrm>
              <a:off x="1069340" y="2097130"/>
              <a:ext cx="20207" cy="14500"/>
            </a:xfrm>
            <a:custGeom>
              <a:avLst/>
              <a:gdLst/>
              <a:ahLst/>
              <a:cxnLst/>
              <a:rect l="l" t="t" r="r" b="b"/>
              <a:pathLst>
                <a:path w="216" h="155" extrusionOk="0">
                  <a:moveTo>
                    <a:pt x="108" y="0"/>
                  </a:moveTo>
                  <a:cubicBezTo>
                    <a:pt x="108" y="0"/>
                    <a:pt x="1" y="0"/>
                    <a:pt x="1" y="107"/>
                  </a:cubicBezTo>
                  <a:lnTo>
                    <a:pt x="108" y="107"/>
                  </a:lnTo>
                  <a:cubicBezTo>
                    <a:pt x="144" y="143"/>
                    <a:pt x="168" y="155"/>
                    <a:pt x="183" y="155"/>
                  </a:cubicBezTo>
                  <a:cubicBezTo>
                    <a:pt x="215" y="155"/>
                    <a:pt x="215" y="107"/>
                    <a:pt x="215" y="107"/>
                  </a:cubicBezTo>
                  <a:cubicBezTo>
                    <a:pt x="215" y="0"/>
                    <a:pt x="215" y="0"/>
                    <a:pt x="10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5"/>
            <p:cNvSpPr/>
            <p:nvPr/>
          </p:nvSpPr>
          <p:spPr>
            <a:xfrm>
              <a:off x="548547" y="2242319"/>
              <a:ext cx="20113" cy="15342"/>
            </a:xfrm>
            <a:custGeom>
              <a:avLst/>
              <a:gdLst/>
              <a:ahLst/>
              <a:cxnLst/>
              <a:rect l="l" t="t" r="r" b="b"/>
              <a:pathLst>
                <a:path w="215" h="164" extrusionOk="0">
                  <a:moveTo>
                    <a:pt x="108" y="1"/>
                  </a:moveTo>
                  <a:cubicBezTo>
                    <a:pt x="108" y="1"/>
                    <a:pt x="1" y="1"/>
                    <a:pt x="1" y="108"/>
                  </a:cubicBezTo>
                  <a:lnTo>
                    <a:pt x="108" y="108"/>
                  </a:lnTo>
                  <a:cubicBezTo>
                    <a:pt x="140" y="148"/>
                    <a:pt x="162"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5"/>
            <p:cNvSpPr/>
            <p:nvPr/>
          </p:nvSpPr>
          <p:spPr>
            <a:xfrm>
              <a:off x="726386" y="2242319"/>
              <a:ext cx="20113" cy="15342"/>
            </a:xfrm>
            <a:custGeom>
              <a:avLst/>
              <a:gdLst/>
              <a:ahLst/>
              <a:cxnLst/>
              <a:rect l="l" t="t" r="r" b="b"/>
              <a:pathLst>
                <a:path w="215" h="164" extrusionOk="0">
                  <a:moveTo>
                    <a:pt x="107" y="1"/>
                  </a:moveTo>
                  <a:cubicBezTo>
                    <a:pt x="0" y="1"/>
                    <a:pt x="0" y="1"/>
                    <a:pt x="0" y="108"/>
                  </a:cubicBezTo>
                  <a:lnTo>
                    <a:pt x="107" y="108"/>
                  </a:lnTo>
                  <a:cubicBezTo>
                    <a:pt x="107" y="148"/>
                    <a:pt x="117" y="164"/>
                    <a:pt x="130" y="164"/>
                  </a:cubicBezTo>
                  <a:cubicBezTo>
                    <a:pt x="162" y="164"/>
                    <a:pt x="214" y="76"/>
                    <a:pt x="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5"/>
            <p:cNvSpPr/>
            <p:nvPr/>
          </p:nvSpPr>
          <p:spPr>
            <a:xfrm>
              <a:off x="901605" y="2242319"/>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5"/>
            <p:cNvSpPr/>
            <p:nvPr/>
          </p:nvSpPr>
          <p:spPr>
            <a:xfrm>
              <a:off x="1069340" y="2242319"/>
              <a:ext cx="20207" cy="15342"/>
            </a:xfrm>
            <a:custGeom>
              <a:avLst/>
              <a:gdLst/>
              <a:ahLst/>
              <a:cxnLst/>
              <a:rect l="l" t="t" r="r" b="b"/>
              <a:pathLst>
                <a:path w="216" h="164" extrusionOk="0">
                  <a:moveTo>
                    <a:pt x="108" y="1"/>
                  </a:moveTo>
                  <a:cubicBezTo>
                    <a:pt x="108" y="1"/>
                    <a:pt x="1" y="1"/>
                    <a:pt x="1" y="108"/>
                  </a:cubicBezTo>
                  <a:lnTo>
                    <a:pt x="108" y="108"/>
                  </a:lnTo>
                  <a:cubicBezTo>
                    <a:pt x="140" y="148"/>
                    <a:pt x="163" y="164"/>
                    <a:pt x="178" y="164"/>
                  </a:cubicBezTo>
                  <a:cubicBezTo>
                    <a:pt x="215" y="164"/>
                    <a:pt x="215" y="76"/>
                    <a:pt x="21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5"/>
            <p:cNvSpPr/>
            <p:nvPr/>
          </p:nvSpPr>
          <p:spPr>
            <a:xfrm>
              <a:off x="548547" y="2390035"/>
              <a:ext cx="20113" cy="10103"/>
            </a:xfrm>
            <a:custGeom>
              <a:avLst/>
              <a:gdLst/>
              <a:ahLst/>
              <a:cxnLst/>
              <a:rect l="l" t="t" r="r" b="b"/>
              <a:pathLst>
                <a:path w="215"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5"/>
            <p:cNvSpPr/>
            <p:nvPr/>
          </p:nvSpPr>
          <p:spPr>
            <a:xfrm>
              <a:off x="726386" y="2390035"/>
              <a:ext cx="20113" cy="10103"/>
            </a:xfrm>
            <a:custGeom>
              <a:avLst/>
              <a:gdLst/>
              <a:ahLst/>
              <a:cxnLst/>
              <a:rect l="l" t="t" r="r" b="b"/>
              <a:pathLst>
                <a:path w="215" h="108" extrusionOk="0">
                  <a:moveTo>
                    <a:pt x="107" y="1"/>
                  </a:moveTo>
                  <a:cubicBezTo>
                    <a:pt x="0" y="1"/>
                    <a:pt x="0" y="1"/>
                    <a:pt x="0" y="108"/>
                  </a:cubicBezTo>
                  <a:lnTo>
                    <a:pt x="214" y="108"/>
                  </a:lnTo>
                  <a:cubicBezTo>
                    <a:pt x="214" y="1"/>
                    <a:pt x="107" y="1"/>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5"/>
            <p:cNvSpPr/>
            <p:nvPr/>
          </p:nvSpPr>
          <p:spPr>
            <a:xfrm>
              <a:off x="901605" y="2390035"/>
              <a:ext cx="12629" cy="10103"/>
            </a:xfrm>
            <a:custGeom>
              <a:avLst/>
              <a:gdLst/>
              <a:ahLst/>
              <a:cxnLst/>
              <a:rect l="l" t="t" r="r" b="b"/>
              <a:pathLst>
                <a:path w="135" h="108" extrusionOk="0">
                  <a:moveTo>
                    <a:pt x="135" y="1"/>
                  </a:moveTo>
                  <a:cubicBezTo>
                    <a:pt x="1" y="1"/>
                    <a:pt x="1" y="1"/>
                    <a:pt x="1" y="108"/>
                  </a:cubicBezTo>
                  <a:lnTo>
                    <a:pt x="135" y="108"/>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5"/>
            <p:cNvSpPr/>
            <p:nvPr/>
          </p:nvSpPr>
          <p:spPr>
            <a:xfrm>
              <a:off x="1069340" y="2390035"/>
              <a:ext cx="20207" cy="10103"/>
            </a:xfrm>
            <a:custGeom>
              <a:avLst/>
              <a:gdLst/>
              <a:ahLst/>
              <a:cxnLst/>
              <a:rect l="l" t="t" r="r" b="b"/>
              <a:pathLst>
                <a:path w="216" h="108" extrusionOk="0">
                  <a:moveTo>
                    <a:pt x="108" y="1"/>
                  </a:moveTo>
                  <a:cubicBezTo>
                    <a:pt x="108" y="1"/>
                    <a:pt x="1" y="1"/>
                    <a:pt x="1" y="108"/>
                  </a:cubicBezTo>
                  <a:lnTo>
                    <a:pt x="215" y="108"/>
                  </a:lnTo>
                  <a:cubicBezTo>
                    <a:pt x="215" y="1"/>
                    <a:pt x="215" y="1"/>
                    <a:pt x="10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5"/>
            <p:cNvSpPr/>
            <p:nvPr/>
          </p:nvSpPr>
          <p:spPr>
            <a:xfrm>
              <a:off x="548547" y="2535318"/>
              <a:ext cx="20113" cy="10103"/>
            </a:xfrm>
            <a:custGeom>
              <a:avLst/>
              <a:gdLst/>
              <a:ahLst/>
              <a:cxnLst/>
              <a:rect l="l" t="t" r="r" b="b"/>
              <a:pathLst>
                <a:path w="215"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5"/>
            <p:cNvSpPr/>
            <p:nvPr/>
          </p:nvSpPr>
          <p:spPr>
            <a:xfrm>
              <a:off x="726386" y="2535318"/>
              <a:ext cx="20113" cy="10103"/>
            </a:xfrm>
            <a:custGeom>
              <a:avLst/>
              <a:gdLst/>
              <a:ahLst/>
              <a:cxnLst/>
              <a:rect l="l" t="t" r="r" b="b"/>
              <a:pathLst>
                <a:path w="215" h="108" extrusionOk="0">
                  <a:moveTo>
                    <a:pt x="0" y="0"/>
                  </a:moveTo>
                  <a:cubicBezTo>
                    <a:pt x="0" y="107"/>
                    <a:pt x="0" y="107"/>
                    <a:pt x="107" y="107"/>
                  </a:cubicBezTo>
                  <a:cubicBezTo>
                    <a:pt x="107" y="107"/>
                    <a:pt x="214" y="107"/>
                    <a:pt x="2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5"/>
            <p:cNvSpPr/>
            <p:nvPr/>
          </p:nvSpPr>
          <p:spPr>
            <a:xfrm>
              <a:off x="901605" y="2535318"/>
              <a:ext cx="12629" cy="10103"/>
            </a:xfrm>
            <a:custGeom>
              <a:avLst/>
              <a:gdLst/>
              <a:ahLst/>
              <a:cxnLst/>
              <a:rect l="l" t="t" r="r" b="b"/>
              <a:pathLst>
                <a:path w="135" h="108" extrusionOk="0">
                  <a:moveTo>
                    <a:pt x="1" y="0"/>
                  </a:moveTo>
                  <a:cubicBezTo>
                    <a:pt x="1" y="107"/>
                    <a:pt x="1" y="107"/>
                    <a:pt x="135" y="107"/>
                  </a:cubicBezTo>
                  <a:lnTo>
                    <a:pt x="135"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5"/>
            <p:cNvSpPr/>
            <p:nvPr/>
          </p:nvSpPr>
          <p:spPr>
            <a:xfrm>
              <a:off x="1069340" y="2535318"/>
              <a:ext cx="20207" cy="10103"/>
            </a:xfrm>
            <a:custGeom>
              <a:avLst/>
              <a:gdLst/>
              <a:ahLst/>
              <a:cxnLst/>
              <a:rect l="l" t="t" r="r" b="b"/>
              <a:pathLst>
                <a:path w="216" h="108" extrusionOk="0">
                  <a:moveTo>
                    <a:pt x="1" y="0"/>
                  </a:moveTo>
                  <a:cubicBezTo>
                    <a:pt x="1" y="107"/>
                    <a:pt x="108" y="107"/>
                    <a:pt x="108" y="107"/>
                  </a:cubicBezTo>
                  <a:cubicBezTo>
                    <a:pt x="215" y="107"/>
                    <a:pt x="215" y="107"/>
                    <a:pt x="21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5"/>
            <p:cNvSpPr/>
            <p:nvPr/>
          </p:nvSpPr>
          <p:spPr>
            <a:xfrm>
              <a:off x="548547" y="2676391"/>
              <a:ext cx="20113" cy="14220"/>
            </a:xfrm>
            <a:custGeom>
              <a:avLst/>
              <a:gdLst/>
              <a:ahLst/>
              <a:cxnLst/>
              <a:rect l="l" t="t" r="r" b="b"/>
              <a:pathLst>
                <a:path w="215" h="152" extrusionOk="0">
                  <a:moveTo>
                    <a:pt x="86" y="0"/>
                  </a:moveTo>
                  <a:cubicBezTo>
                    <a:pt x="54"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5"/>
            <p:cNvSpPr/>
            <p:nvPr/>
          </p:nvSpPr>
          <p:spPr>
            <a:xfrm>
              <a:off x="726386" y="2676391"/>
              <a:ext cx="20113" cy="14220"/>
            </a:xfrm>
            <a:custGeom>
              <a:avLst/>
              <a:gdLst/>
              <a:ahLst/>
              <a:cxnLst/>
              <a:rect l="l" t="t" r="r" b="b"/>
              <a:pathLst>
                <a:path w="215" h="152" extrusionOk="0">
                  <a:moveTo>
                    <a:pt x="38" y="0"/>
                  </a:moveTo>
                  <a:cubicBezTo>
                    <a:pt x="0" y="0"/>
                    <a:pt x="0" y="76"/>
                    <a:pt x="0" y="152"/>
                  </a:cubicBezTo>
                  <a:lnTo>
                    <a:pt x="107" y="152"/>
                  </a:lnTo>
                  <a:cubicBezTo>
                    <a:pt x="107" y="152"/>
                    <a:pt x="214" y="152"/>
                    <a:pt x="214" y="45"/>
                  </a:cubicBezTo>
                  <a:lnTo>
                    <a:pt x="107" y="45"/>
                  </a:lnTo>
                  <a:cubicBezTo>
                    <a:pt x="76" y="13"/>
                    <a:pt x="54" y="0"/>
                    <a:pt x="3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5"/>
            <p:cNvSpPr/>
            <p:nvPr/>
          </p:nvSpPr>
          <p:spPr>
            <a:xfrm>
              <a:off x="901605" y="2680507"/>
              <a:ext cx="12629" cy="10103"/>
            </a:xfrm>
            <a:custGeom>
              <a:avLst/>
              <a:gdLst/>
              <a:ahLst/>
              <a:cxnLst/>
              <a:rect l="l" t="t" r="r" b="b"/>
              <a:pathLst>
                <a:path w="135" h="108" extrusionOk="0">
                  <a:moveTo>
                    <a:pt x="1" y="1"/>
                  </a:moveTo>
                  <a:cubicBezTo>
                    <a:pt x="1" y="108"/>
                    <a:pt x="1" y="108"/>
                    <a:pt x="135" y="108"/>
                  </a:cubicBez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5"/>
            <p:cNvSpPr/>
            <p:nvPr/>
          </p:nvSpPr>
          <p:spPr>
            <a:xfrm>
              <a:off x="1069340" y="2676391"/>
              <a:ext cx="20207" cy="14220"/>
            </a:xfrm>
            <a:custGeom>
              <a:avLst/>
              <a:gdLst/>
              <a:ahLst/>
              <a:cxnLst/>
              <a:rect l="l" t="t" r="r" b="b"/>
              <a:pathLst>
                <a:path w="216" h="152" extrusionOk="0">
                  <a:moveTo>
                    <a:pt x="86" y="0"/>
                  </a:moveTo>
                  <a:cubicBezTo>
                    <a:pt x="55" y="0"/>
                    <a:pt x="1" y="76"/>
                    <a:pt x="1" y="152"/>
                  </a:cubicBezTo>
                  <a:lnTo>
                    <a:pt x="108" y="152"/>
                  </a:lnTo>
                  <a:cubicBezTo>
                    <a:pt x="215" y="152"/>
                    <a:pt x="215" y="152"/>
                    <a:pt x="215" y="45"/>
                  </a:cubicBezTo>
                  <a:lnTo>
                    <a:pt x="108" y="45"/>
                  </a:lnTo>
                  <a:cubicBezTo>
                    <a:pt x="108" y="13"/>
                    <a:pt x="99" y="0"/>
                    <a:pt x="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5"/>
            <p:cNvSpPr/>
            <p:nvPr/>
          </p:nvSpPr>
          <p:spPr>
            <a:xfrm>
              <a:off x="548547" y="2815687"/>
              <a:ext cx="20113" cy="22639"/>
            </a:xfrm>
            <a:custGeom>
              <a:avLst/>
              <a:gdLst/>
              <a:ahLst/>
              <a:cxnLst/>
              <a:rect l="l" t="t" r="r" b="b"/>
              <a:pathLst>
                <a:path w="215" h="242" extrusionOk="0">
                  <a:moveTo>
                    <a:pt x="108" y="1"/>
                  </a:moveTo>
                  <a:lnTo>
                    <a:pt x="1" y="135"/>
                  </a:lnTo>
                  <a:lnTo>
                    <a:pt x="108" y="242"/>
                  </a:ln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5"/>
            <p:cNvSpPr/>
            <p:nvPr/>
          </p:nvSpPr>
          <p:spPr>
            <a:xfrm>
              <a:off x="726386" y="2815687"/>
              <a:ext cx="20113" cy="22639"/>
            </a:xfrm>
            <a:custGeom>
              <a:avLst/>
              <a:gdLst/>
              <a:ahLst/>
              <a:cxnLst/>
              <a:rect l="l" t="t" r="r" b="b"/>
              <a:pathLst>
                <a:path w="215" h="242" extrusionOk="0">
                  <a:moveTo>
                    <a:pt x="107" y="1"/>
                  </a:moveTo>
                  <a:cubicBezTo>
                    <a:pt x="0" y="1"/>
                    <a:pt x="0" y="135"/>
                    <a:pt x="0" y="135"/>
                  </a:cubicBezTo>
                  <a:cubicBezTo>
                    <a:pt x="0" y="242"/>
                    <a:pt x="0" y="242"/>
                    <a:pt x="107" y="242"/>
                  </a:cubicBezTo>
                  <a:cubicBezTo>
                    <a:pt x="107" y="242"/>
                    <a:pt x="214" y="242"/>
                    <a:pt x="214" y="135"/>
                  </a:cubicBezTo>
                  <a:cubicBezTo>
                    <a:pt x="214" y="135"/>
                    <a:pt x="107" y="135"/>
                    <a:pt x="10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5"/>
            <p:cNvSpPr/>
            <p:nvPr/>
          </p:nvSpPr>
          <p:spPr>
            <a:xfrm>
              <a:off x="901605" y="2815687"/>
              <a:ext cx="12629" cy="22639"/>
            </a:xfrm>
            <a:custGeom>
              <a:avLst/>
              <a:gdLst/>
              <a:ahLst/>
              <a:cxnLst/>
              <a:rect l="l" t="t" r="r" b="b"/>
              <a:pathLst>
                <a:path w="135" h="242" extrusionOk="0">
                  <a:moveTo>
                    <a:pt x="135" y="1"/>
                  </a:moveTo>
                  <a:cubicBezTo>
                    <a:pt x="1" y="1"/>
                    <a:pt x="1" y="135"/>
                    <a:pt x="1" y="135"/>
                  </a:cubicBezTo>
                  <a:cubicBezTo>
                    <a:pt x="1" y="242"/>
                    <a:pt x="1" y="242"/>
                    <a:pt x="135" y="242"/>
                  </a:cubicBezTo>
                  <a:lnTo>
                    <a:pt x="135" y="135"/>
                  </a:lnTo>
                  <a:lnTo>
                    <a:pt x="135"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5"/>
            <p:cNvSpPr/>
            <p:nvPr/>
          </p:nvSpPr>
          <p:spPr>
            <a:xfrm>
              <a:off x="1069340" y="2815687"/>
              <a:ext cx="20207" cy="22639"/>
            </a:xfrm>
            <a:custGeom>
              <a:avLst/>
              <a:gdLst/>
              <a:ahLst/>
              <a:cxnLst/>
              <a:rect l="l" t="t" r="r" b="b"/>
              <a:pathLst>
                <a:path w="216" h="242" extrusionOk="0">
                  <a:moveTo>
                    <a:pt x="108" y="1"/>
                  </a:moveTo>
                  <a:lnTo>
                    <a:pt x="1" y="135"/>
                  </a:lnTo>
                  <a:cubicBezTo>
                    <a:pt x="1" y="242"/>
                    <a:pt x="108" y="242"/>
                    <a:pt x="108" y="242"/>
                  </a:cubicBezTo>
                  <a:cubicBezTo>
                    <a:pt x="215" y="242"/>
                    <a:pt x="215" y="242"/>
                    <a:pt x="215" y="135"/>
                  </a:cubicBezTo>
                  <a:lnTo>
                    <a:pt x="1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 name="Google Shape;229;p35"/>
          <p:cNvGrpSpPr/>
          <p:nvPr/>
        </p:nvGrpSpPr>
        <p:grpSpPr>
          <a:xfrm>
            <a:off x="3195818" y="841369"/>
            <a:ext cx="5171654" cy="2620431"/>
            <a:chOff x="2729182" y="1660105"/>
            <a:chExt cx="1331768" cy="674795"/>
          </a:xfrm>
        </p:grpSpPr>
        <p:sp>
          <p:nvSpPr>
            <p:cNvPr id="230" name="Google Shape;230;p35"/>
            <p:cNvSpPr/>
            <p:nvPr/>
          </p:nvSpPr>
          <p:spPr>
            <a:xfrm>
              <a:off x="4038175" y="1788200"/>
              <a:ext cx="22775" cy="22775"/>
            </a:xfrm>
            <a:custGeom>
              <a:avLst/>
              <a:gdLst/>
              <a:ahLst/>
              <a:cxnLst/>
              <a:rect l="l" t="t" r="r" b="b"/>
              <a:pathLst>
                <a:path w="911" h="911" fill="none" extrusionOk="0">
                  <a:moveTo>
                    <a:pt x="910" y="455"/>
                  </a:moveTo>
                  <a:cubicBezTo>
                    <a:pt x="910" y="669"/>
                    <a:pt x="669" y="910"/>
                    <a:pt x="455" y="910"/>
                  </a:cubicBezTo>
                  <a:cubicBezTo>
                    <a:pt x="241" y="910"/>
                    <a:pt x="0" y="669"/>
                    <a:pt x="0" y="455"/>
                  </a:cubicBezTo>
                  <a:cubicBezTo>
                    <a:pt x="0" y="241"/>
                    <a:pt x="241" y="0"/>
                    <a:pt x="455" y="0"/>
                  </a:cubicBezTo>
                  <a:cubicBezTo>
                    <a:pt x="669" y="0"/>
                    <a:pt x="910" y="241"/>
                    <a:pt x="910" y="455"/>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5"/>
            <p:cNvSpPr/>
            <p:nvPr/>
          </p:nvSpPr>
          <p:spPr>
            <a:xfrm>
              <a:off x="3884925" y="2312800"/>
              <a:ext cx="22125" cy="22100"/>
            </a:xfrm>
            <a:custGeom>
              <a:avLst/>
              <a:gdLst/>
              <a:ahLst/>
              <a:cxnLst/>
              <a:rect l="l" t="t" r="r" b="b"/>
              <a:pathLst>
                <a:path w="885" h="884" fill="none" extrusionOk="0">
                  <a:moveTo>
                    <a:pt x="884" y="429"/>
                  </a:moveTo>
                  <a:cubicBezTo>
                    <a:pt x="884" y="777"/>
                    <a:pt x="777" y="884"/>
                    <a:pt x="456" y="884"/>
                  </a:cubicBezTo>
                  <a:cubicBezTo>
                    <a:pt x="215" y="884"/>
                    <a:pt x="1" y="777"/>
                    <a:pt x="1" y="429"/>
                  </a:cubicBezTo>
                  <a:cubicBezTo>
                    <a:pt x="1" y="214"/>
                    <a:pt x="215" y="0"/>
                    <a:pt x="456" y="0"/>
                  </a:cubicBezTo>
                  <a:cubicBezTo>
                    <a:pt x="777" y="0"/>
                    <a:pt x="884" y="214"/>
                    <a:pt x="884" y="429"/>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5"/>
            <p:cNvSpPr/>
            <p:nvPr/>
          </p:nvSpPr>
          <p:spPr>
            <a:xfrm>
              <a:off x="2729182" y="1660105"/>
              <a:ext cx="52875" cy="50200"/>
            </a:xfrm>
            <a:custGeom>
              <a:avLst/>
              <a:gdLst/>
              <a:ahLst/>
              <a:cxnLst/>
              <a:rect l="l" t="t" r="r" b="b"/>
              <a:pathLst>
                <a:path w="2115" h="2008" fill="none" extrusionOk="0">
                  <a:moveTo>
                    <a:pt x="1874" y="776"/>
                  </a:moveTo>
                  <a:cubicBezTo>
                    <a:pt x="2115" y="1445"/>
                    <a:pt x="1446" y="2007"/>
                    <a:pt x="776" y="1900"/>
                  </a:cubicBezTo>
                  <a:cubicBezTo>
                    <a:pt x="428" y="1793"/>
                    <a:pt x="214" y="1552"/>
                    <a:pt x="107" y="1231"/>
                  </a:cubicBezTo>
                  <a:cubicBezTo>
                    <a:pt x="0" y="562"/>
                    <a:pt x="536" y="0"/>
                    <a:pt x="1205" y="107"/>
                  </a:cubicBezTo>
                  <a:cubicBezTo>
                    <a:pt x="1553" y="214"/>
                    <a:pt x="1767" y="455"/>
                    <a:pt x="1874" y="776"/>
                  </a:cubicBezTo>
                  <a:close/>
                </a:path>
              </a:pathLst>
            </a:custGeom>
            <a:noFill/>
            <a:ln w="11375" cap="flat" cmpd="sng">
              <a:solidFill>
                <a:schemeClr val="lt1"/>
              </a:solidFill>
              <a:prstDash val="solid"/>
              <a:miter lim="267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074" name="Picture 2" descr="C:\Users\mait\Downloads\plan-marketing-online-como-hacerlo-2019.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915816" y="2355726"/>
            <a:ext cx="3155052" cy="165114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86769837"/>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timing>
    <p:tnLst>
      <p:par>
        <p:cTn id="1" dur="indefinite" restart="never" nodeType="tmRoot"/>
      </p:par>
    </p:tnLst>
  </p:timing>
</p:sld>
</file>

<file path=ppt/theme/theme1.xml><?xml version="1.0" encoding="utf-8"?>
<a:theme xmlns:a="http://schemas.openxmlformats.org/drawingml/2006/main" name="E-Commerce Business Plan By Slidesgo">
  <a:themeElements>
    <a:clrScheme name="Simple Light">
      <a:dk1>
        <a:srgbClr val="000000"/>
      </a:dk1>
      <a:lt1>
        <a:srgbClr val="FFFFFF"/>
      </a:lt1>
      <a:dk2>
        <a:srgbClr val="595959"/>
      </a:dk2>
      <a:lt2>
        <a:srgbClr val="EEEEEE"/>
      </a:lt2>
      <a:accent1>
        <a:srgbClr val="EF7B7E"/>
      </a:accent1>
      <a:accent2>
        <a:srgbClr val="313265"/>
      </a:accent2>
      <a:accent3>
        <a:srgbClr val="1E1C40"/>
      </a:accent3>
      <a:accent4>
        <a:srgbClr val="EF7B7E"/>
      </a:accent4>
      <a:accent5>
        <a:srgbClr val="313265"/>
      </a:accent5>
      <a:accent6>
        <a:srgbClr val="1E1C40"/>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TotalTime>
  <Words>781</Words>
  <Application>Microsoft Office PowerPoint</Application>
  <PresentationFormat>Presentación en pantalla (16:9)</PresentationFormat>
  <Paragraphs>89</Paragraphs>
  <Slides>16</Slides>
  <Notes>15</Notes>
  <HiddenSlides>0</HiddenSlides>
  <MMClips>0</MMClips>
  <ScaleCrop>false</ScaleCrop>
  <HeadingPairs>
    <vt:vector size="4" baseType="variant">
      <vt:variant>
        <vt:lpstr>Tema</vt:lpstr>
      </vt:variant>
      <vt:variant>
        <vt:i4>1</vt:i4>
      </vt:variant>
      <vt:variant>
        <vt:lpstr>Títulos de diapositiva</vt:lpstr>
      </vt:variant>
      <vt:variant>
        <vt:i4>16</vt:i4>
      </vt:variant>
    </vt:vector>
  </HeadingPairs>
  <TitlesOfParts>
    <vt:vector size="17" baseType="lpstr">
      <vt:lpstr>E-Commerce Business Plan By Slidesgo</vt:lpstr>
      <vt:lpstr>Presentación </vt:lpstr>
      <vt:lpstr>Plan de Empresa</vt:lpstr>
      <vt:lpstr>Historia</vt:lpstr>
      <vt:lpstr>Presentación de PowerPoint</vt:lpstr>
      <vt:lpstr>Metas</vt:lpstr>
      <vt:lpstr>Sector Escogido</vt:lpstr>
      <vt:lpstr>Porqué de ese sector</vt:lpstr>
      <vt:lpstr>Razón de ser de la empresa</vt:lpstr>
      <vt:lpstr>Plan de Marketing</vt:lpstr>
      <vt:lpstr>Servicio que Ofrecemos</vt:lpstr>
      <vt:lpstr>Por qué elegirnos!</vt:lpstr>
      <vt:lpstr>Cuáles son los beneficios especiales</vt:lpstr>
      <vt:lpstr>Cuando va a recuperar la inversión</vt:lpstr>
      <vt:lpstr>Cuáles son las ventajas del producto</vt:lpstr>
      <vt:lpstr>Oferta si Adquiere el Servicio Ahora</vt:lpstr>
      <vt:lpstr>THANKS!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Qué es la Robótica Industrial</dc:title>
  <dc:creator>mait</dc:creator>
  <cp:lastModifiedBy>mait</cp:lastModifiedBy>
  <cp:revision>30</cp:revision>
  <dcterms:modified xsi:type="dcterms:W3CDTF">2022-04-30T04:50:29Z</dcterms:modified>
</cp:coreProperties>
</file>